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D8BD9"/>
    <a:srgbClr val="103480"/>
    <a:srgbClr val="0F367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1" autoAdjust="0"/>
    <p:restoredTop sz="94660"/>
  </p:normalViewPr>
  <p:slideViewPr>
    <p:cSldViewPr snapToGrid="0">
      <p:cViewPr varScale="1">
        <p:scale>
          <a:sx n="70" d="100"/>
          <a:sy n="70" d="100"/>
        </p:scale>
        <p:origin x="-490" y="-6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8149D-5BC9-4F60-9FF3-6E488A16483A}" type="datetimeFigureOut">
              <a:rPr lang="en-IN" smtClean="0"/>
              <a:pPr/>
              <a:t>03-11-2021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EE932-1D8A-4A65-8E8F-FB752A48D8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1996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EE932-1D8A-4A65-8E8F-FB752A48D81C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EE932-1D8A-4A65-8E8F-FB752A48D81C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1310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igh-contrast-accessories-calculator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20IT119@charusat.edu.in" TargetMode="External"/><Relationship Id="rId2" Type="http://schemas.openxmlformats.org/officeDocument/2006/relationships/hyperlink" Target="mailto:20IT120@charusat.edu.i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20IT113@charusat.edu.i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hopping-cart-internet-728407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pixabay.com/en/desktop-computer-network-internet-2692158/" TargetMode="External"/><Relationship Id="rId3" Type="http://schemas.openxmlformats.org/officeDocument/2006/relationships/hyperlink" Target="https://pixabay.com/en/computer-pc-central-unit-screen-2237420/" TargetMode="External"/><Relationship Id="rId7" Type="http://schemas.openxmlformats.org/officeDocument/2006/relationships/hyperlink" Target="http://pngimg.com/download/7683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openclipart.org/detail/127231/genericofficecpu" TargetMode="External"/><Relationship Id="rId5" Type="http://schemas.openxmlformats.org/officeDocument/2006/relationships/hyperlink" Target="https://pixabay.com/en/android-cellular-phone-2113313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://www.pngall.com/keyboard-png" TargetMode="External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28A9C3-EE76-DA4B-A531-90482BBE6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02681" y="-3782121"/>
            <a:ext cx="11153363" cy="7369459"/>
          </a:xfrm>
        </p:spPr>
        <p:txBody>
          <a:bodyPr/>
          <a:lstStyle/>
          <a:p>
            <a:r>
              <a:rPr lang="en-GB" b="1" u="sng" dirty="0"/>
              <a:t>E-COMMERCE</a:t>
            </a:r>
            <a:br>
              <a:rPr lang="en-GB" b="1" u="sng" dirty="0"/>
            </a:br>
            <a:r>
              <a:rPr lang="en-GB" b="1" u="sng" dirty="0"/>
              <a:t>APPLICATION        </a:t>
            </a:r>
            <a:endParaRPr lang="en-US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2A7928-32AE-E24E-B7A2-48FCB463227E}"/>
              </a:ext>
            </a:extLst>
          </p:cNvPr>
          <p:cNvSpPr txBox="1"/>
          <p:nvPr/>
        </p:nvSpPr>
        <p:spPr>
          <a:xfrm>
            <a:off x="7206590" y="42799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u="sng">
                <a:solidFill>
                  <a:srgbClr val="CD8BD9"/>
                </a:solidFill>
              </a:rPr>
              <a:t>PREPARED BY</a:t>
            </a:r>
            <a:r>
              <a:rPr lang="en-GB" b="1">
                <a:solidFill>
                  <a:srgbClr val="CD8BD9"/>
                </a:solidFill>
              </a:rPr>
              <a:t> :</a:t>
            </a:r>
            <a:endParaRPr lang="en-US" b="1" u="sng">
              <a:solidFill>
                <a:srgbClr val="CD8BD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B134F5-397F-6B41-9D28-97B568A0B4FA}"/>
              </a:ext>
            </a:extLst>
          </p:cNvPr>
          <p:cNvSpPr txBox="1"/>
          <p:nvPr/>
        </p:nvSpPr>
        <p:spPr>
          <a:xfrm>
            <a:off x="9609026" y="4231574"/>
            <a:ext cx="6345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CD8BD9"/>
                </a:solidFill>
              </a:rPr>
              <a:t>GUIDENCE BY</a:t>
            </a:r>
            <a:r>
              <a:rPr lang="en-GB" b="1" dirty="0">
                <a:solidFill>
                  <a:srgbClr val="CD8BD9"/>
                </a:solidFill>
              </a:rPr>
              <a:t> :</a:t>
            </a:r>
            <a:endParaRPr lang="en-US" b="1" u="sng" dirty="0">
              <a:solidFill>
                <a:srgbClr val="CD8B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508CDB-0A2A-C049-BDE4-4085421139B8}"/>
              </a:ext>
            </a:extLst>
          </p:cNvPr>
          <p:cNvSpPr txBox="1"/>
          <p:nvPr/>
        </p:nvSpPr>
        <p:spPr>
          <a:xfrm rot="10800000" flipV="1">
            <a:off x="7206590" y="4961753"/>
            <a:ext cx="2593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/>
              <a:t>JIMMY RAMANI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CD8BD9"/>
                </a:solidFill>
              </a:rPr>
              <a:t>HONEY RAI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/>
              <a:t>SHIV PATEL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69EF5E-F8BE-1046-BE8A-FBAA0D7057EE}"/>
              </a:ext>
            </a:extLst>
          </p:cNvPr>
          <p:cNvSpPr txBox="1"/>
          <p:nvPr/>
        </p:nvSpPr>
        <p:spPr>
          <a:xfrm rot="10800000" flipV="1">
            <a:off x="9609026" y="4961753"/>
            <a:ext cx="2221551" cy="36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/>
              <a:t>SANKET SUTHAR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7217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2;p27">
            <a:extLst>
              <a:ext uri="{FF2B5EF4-FFF2-40B4-BE49-F238E27FC236}">
                <a16:creationId xmlns:a16="http://schemas.microsoft.com/office/drawing/2014/main" xmlns="" id="{1570A353-2032-453B-AD63-30D805F61D15}"/>
              </a:ext>
            </a:extLst>
          </p:cNvPr>
          <p:cNvSpPr/>
          <p:nvPr/>
        </p:nvSpPr>
        <p:spPr>
          <a:xfrm>
            <a:off x="3673946" y="2748273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63;p27">
            <a:extLst>
              <a:ext uri="{FF2B5EF4-FFF2-40B4-BE49-F238E27FC236}">
                <a16:creationId xmlns:a16="http://schemas.microsoft.com/office/drawing/2014/main" xmlns="" id="{61A0D7BC-02E7-48F6-8052-9BD439101E6C}"/>
              </a:ext>
            </a:extLst>
          </p:cNvPr>
          <p:cNvSpPr/>
          <p:nvPr/>
        </p:nvSpPr>
        <p:spPr>
          <a:xfrm>
            <a:off x="4088524" y="2821541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CD8BD9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64;p27">
            <a:extLst>
              <a:ext uri="{FF2B5EF4-FFF2-40B4-BE49-F238E27FC236}">
                <a16:creationId xmlns:a16="http://schemas.microsoft.com/office/drawing/2014/main" xmlns="" id="{F418E69C-FEB6-4B4D-B786-8D67BEEAF686}"/>
              </a:ext>
            </a:extLst>
          </p:cNvPr>
          <p:cNvSpPr/>
          <p:nvPr/>
        </p:nvSpPr>
        <p:spPr>
          <a:xfrm>
            <a:off x="4344929" y="2769919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65;p27">
            <a:extLst>
              <a:ext uri="{FF2B5EF4-FFF2-40B4-BE49-F238E27FC236}">
                <a16:creationId xmlns:a16="http://schemas.microsoft.com/office/drawing/2014/main" xmlns="" id="{88E2DD3D-2B9C-4DBD-B054-D5E0505F8A2C}"/>
              </a:ext>
            </a:extLst>
          </p:cNvPr>
          <p:cNvSpPr/>
          <p:nvPr/>
        </p:nvSpPr>
        <p:spPr>
          <a:xfrm>
            <a:off x="4339933" y="2104761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66;p27">
            <a:extLst>
              <a:ext uri="{FF2B5EF4-FFF2-40B4-BE49-F238E27FC236}">
                <a16:creationId xmlns:a16="http://schemas.microsoft.com/office/drawing/2014/main" xmlns="" id="{30A2362A-85E8-4F87-95DC-EC6CE16A28D4}"/>
              </a:ext>
            </a:extLst>
          </p:cNvPr>
          <p:cNvSpPr/>
          <p:nvPr/>
        </p:nvSpPr>
        <p:spPr>
          <a:xfrm>
            <a:off x="4368250" y="2133063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FF590B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7;p27">
            <a:extLst>
              <a:ext uri="{FF2B5EF4-FFF2-40B4-BE49-F238E27FC236}">
                <a16:creationId xmlns:a16="http://schemas.microsoft.com/office/drawing/2014/main" xmlns="" id="{2E3B13F3-81A1-4B61-B32B-5FE43BCACAFD}"/>
              </a:ext>
            </a:extLst>
          </p:cNvPr>
          <p:cNvSpPr/>
          <p:nvPr/>
        </p:nvSpPr>
        <p:spPr>
          <a:xfrm>
            <a:off x="4359165" y="2340429"/>
            <a:ext cx="45719" cy="501928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FF590B"/>
          </a:solidFill>
          <a:ln w="24775" cap="rnd" cmpd="sng">
            <a:solidFill>
              <a:schemeClr val="tx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68;p27">
            <a:extLst>
              <a:ext uri="{FF2B5EF4-FFF2-40B4-BE49-F238E27FC236}">
                <a16:creationId xmlns:a16="http://schemas.microsoft.com/office/drawing/2014/main" xmlns="" id="{4EF8E87D-6CF5-4F02-89A2-AB7E966DC4D1}"/>
              </a:ext>
            </a:extLst>
          </p:cNvPr>
          <p:cNvSpPr/>
          <p:nvPr/>
        </p:nvSpPr>
        <p:spPr>
          <a:xfrm>
            <a:off x="4174274" y="2907276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69;p27">
            <a:extLst>
              <a:ext uri="{FF2B5EF4-FFF2-40B4-BE49-F238E27FC236}">
                <a16:creationId xmlns:a16="http://schemas.microsoft.com/office/drawing/2014/main" xmlns="" id="{487D538C-DF35-4FFC-949F-6ECAF12A4BC7}"/>
              </a:ext>
            </a:extLst>
          </p:cNvPr>
          <p:cNvSpPr/>
          <p:nvPr/>
        </p:nvSpPr>
        <p:spPr>
          <a:xfrm>
            <a:off x="4174274" y="2907276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0;p27">
            <a:extLst>
              <a:ext uri="{FF2B5EF4-FFF2-40B4-BE49-F238E27FC236}">
                <a16:creationId xmlns:a16="http://schemas.microsoft.com/office/drawing/2014/main" xmlns="" id="{FE0C1F13-A316-4211-805C-877824A796C3}"/>
              </a:ext>
            </a:extLst>
          </p:cNvPr>
          <p:cNvSpPr/>
          <p:nvPr/>
        </p:nvSpPr>
        <p:spPr>
          <a:xfrm>
            <a:off x="6412871" y="2104761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1;p27">
            <a:extLst>
              <a:ext uri="{FF2B5EF4-FFF2-40B4-BE49-F238E27FC236}">
                <a16:creationId xmlns:a16="http://schemas.microsoft.com/office/drawing/2014/main" xmlns="" id="{5F85BC78-5833-48E9-A9F7-F40C73F96215}"/>
              </a:ext>
            </a:extLst>
          </p:cNvPr>
          <p:cNvSpPr/>
          <p:nvPr/>
        </p:nvSpPr>
        <p:spPr>
          <a:xfrm>
            <a:off x="6161462" y="2821541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72;p27">
            <a:extLst>
              <a:ext uri="{FF2B5EF4-FFF2-40B4-BE49-F238E27FC236}">
                <a16:creationId xmlns:a16="http://schemas.microsoft.com/office/drawing/2014/main" xmlns="" id="{A34F3EFC-A5A2-4513-B66B-1E78BEEE7E14}"/>
              </a:ext>
            </a:extLst>
          </p:cNvPr>
          <p:cNvSpPr/>
          <p:nvPr/>
        </p:nvSpPr>
        <p:spPr>
          <a:xfrm>
            <a:off x="6417867" y="2769919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73;p27">
            <a:extLst>
              <a:ext uri="{FF2B5EF4-FFF2-40B4-BE49-F238E27FC236}">
                <a16:creationId xmlns:a16="http://schemas.microsoft.com/office/drawing/2014/main" xmlns="" id="{5FA5EB0F-010A-4CAB-8C31-6ECD83EEF4AB}"/>
              </a:ext>
            </a:extLst>
          </p:cNvPr>
          <p:cNvSpPr/>
          <p:nvPr/>
        </p:nvSpPr>
        <p:spPr>
          <a:xfrm>
            <a:off x="6478637" y="2169681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FF590B"/>
          </a:solidFill>
          <a:ln w="24775" cap="rnd" cmpd="sng">
            <a:solidFill>
              <a:schemeClr val="tx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74;p27">
            <a:extLst>
              <a:ext uri="{FF2B5EF4-FFF2-40B4-BE49-F238E27FC236}">
                <a16:creationId xmlns:a16="http://schemas.microsoft.com/office/drawing/2014/main" xmlns="" id="{70DA74CC-F550-45EA-AE73-6293B0CE83E1}"/>
              </a:ext>
            </a:extLst>
          </p:cNvPr>
          <p:cNvSpPr/>
          <p:nvPr/>
        </p:nvSpPr>
        <p:spPr>
          <a:xfrm>
            <a:off x="6442003" y="2133063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75;p27">
            <a:extLst>
              <a:ext uri="{FF2B5EF4-FFF2-40B4-BE49-F238E27FC236}">
                <a16:creationId xmlns:a16="http://schemas.microsoft.com/office/drawing/2014/main" xmlns="" id="{1EAF1995-F3D7-4183-ABC7-5DAF2FAD3A7E}"/>
              </a:ext>
            </a:extLst>
          </p:cNvPr>
          <p:cNvSpPr/>
          <p:nvPr/>
        </p:nvSpPr>
        <p:spPr>
          <a:xfrm>
            <a:off x="6248042" y="2907276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76;p27">
            <a:extLst>
              <a:ext uri="{FF2B5EF4-FFF2-40B4-BE49-F238E27FC236}">
                <a16:creationId xmlns:a16="http://schemas.microsoft.com/office/drawing/2014/main" xmlns="" id="{22C02899-30E7-4C94-B937-E67F17B619B4}"/>
              </a:ext>
            </a:extLst>
          </p:cNvPr>
          <p:cNvSpPr/>
          <p:nvPr/>
        </p:nvSpPr>
        <p:spPr>
          <a:xfrm>
            <a:off x="6248042" y="2907276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77;p27">
            <a:extLst>
              <a:ext uri="{FF2B5EF4-FFF2-40B4-BE49-F238E27FC236}">
                <a16:creationId xmlns:a16="http://schemas.microsoft.com/office/drawing/2014/main" xmlns="" id="{987F8BD2-6D8B-4F04-B287-73859E3C4712}"/>
              </a:ext>
            </a:extLst>
          </p:cNvPr>
          <p:cNvSpPr/>
          <p:nvPr/>
        </p:nvSpPr>
        <p:spPr>
          <a:xfrm>
            <a:off x="5376410" y="4040310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78;p27">
            <a:extLst>
              <a:ext uri="{FF2B5EF4-FFF2-40B4-BE49-F238E27FC236}">
                <a16:creationId xmlns:a16="http://schemas.microsoft.com/office/drawing/2014/main" xmlns="" id="{16D3D8DC-7F25-4A98-8A10-E58820499CBF}"/>
              </a:ext>
            </a:extLst>
          </p:cNvPr>
          <p:cNvSpPr/>
          <p:nvPr/>
        </p:nvSpPr>
        <p:spPr>
          <a:xfrm>
            <a:off x="5124985" y="2821541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79;p27">
            <a:extLst>
              <a:ext uri="{FF2B5EF4-FFF2-40B4-BE49-F238E27FC236}">
                <a16:creationId xmlns:a16="http://schemas.microsoft.com/office/drawing/2014/main" xmlns="" id="{4C1560D7-B6D8-4712-9C33-6664A2589159}"/>
              </a:ext>
            </a:extLst>
          </p:cNvPr>
          <p:cNvSpPr/>
          <p:nvPr/>
        </p:nvSpPr>
        <p:spPr>
          <a:xfrm>
            <a:off x="5379730" y="3447575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80;p27">
            <a:extLst>
              <a:ext uri="{FF2B5EF4-FFF2-40B4-BE49-F238E27FC236}">
                <a16:creationId xmlns:a16="http://schemas.microsoft.com/office/drawing/2014/main" xmlns="" id="{AD9D3EE3-48E1-4325-8DA9-8DD2082277B0}"/>
              </a:ext>
            </a:extLst>
          </p:cNvPr>
          <p:cNvSpPr/>
          <p:nvPr/>
        </p:nvSpPr>
        <p:spPr>
          <a:xfrm>
            <a:off x="5441345" y="3352662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chemeClr val="tx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681;p27">
            <a:extLst>
              <a:ext uri="{FF2B5EF4-FFF2-40B4-BE49-F238E27FC236}">
                <a16:creationId xmlns:a16="http://schemas.microsoft.com/office/drawing/2014/main" xmlns="" id="{74B9A68D-361B-402E-8CED-6C266D8FA7B8}"/>
              </a:ext>
            </a:extLst>
          </p:cNvPr>
          <p:cNvSpPr/>
          <p:nvPr/>
        </p:nvSpPr>
        <p:spPr>
          <a:xfrm>
            <a:off x="5405542" y="4069458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82;p27">
            <a:extLst>
              <a:ext uri="{FF2B5EF4-FFF2-40B4-BE49-F238E27FC236}">
                <a16:creationId xmlns:a16="http://schemas.microsoft.com/office/drawing/2014/main" xmlns="" id="{55577478-02A0-44EF-8B0E-C5ED5B265B56}"/>
              </a:ext>
            </a:extLst>
          </p:cNvPr>
          <p:cNvSpPr/>
          <p:nvPr/>
        </p:nvSpPr>
        <p:spPr>
          <a:xfrm>
            <a:off x="5211565" y="2907276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83;p27">
            <a:extLst>
              <a:ext uri="{FF2B5EF4-FFF2-40B4-BE49-F238E27FC236}">
                <a16:creationId xmlns:a16="http://schemas.microsoft.com/office/drawing/2014/main" xmlns="" id="{63C04E60-A780-46E1-965A-48F0830FA988}"/>
              </a:ext>
            </a:extLst>
          </p:cNvPr>
          <p:cNvSpPr/>
          <p:nvPr/>
        </p:nvSpPr>
        <p:spPr>
          <a:xfrm>
            <a:off x="5211565" y="290652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684;p27">
            <a:extLst>
              <a:ext uri="{FF2B5EF4-FFF2-40B4-BE49-F238E27FC236}">
                <a16:creationId xmlns:a16="http://schemas.microsoft.com/office/drawing/2014/main" xmlns="" id="{FE812746-3BC1-47B0-BE51-D131BC5F4420}"/>
              </a:ext>
            </a:extLst>
          </p:cNvPr>
          <p:cNvSpPr/>
          <p:nvPr/>
        </p:nvSpPr>
        <p:spPr>
          <a:xfrm>
            <a:off x="7449332" y="4040310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85;p27">
            <a:extLst>
              <a:ext uri="{FF2B5EF4-FFF2-40B4-BE49-F238E27FC236}">
                <a16:creationId xmlns:a16="http://schemas.microsoft.com/office/drawing/2014/main" xmlns="" id="{444F65D9-BEB4-47A8-B506-6D01642FCD20}"/>
              </a:ext>
            </a:extLst>
          </p:cNvPr>
          <p:cNvSpPr/>
          <p:nvPr/>
        </p:nvSpPr>
        <p:spPr>
          <a:xfrm>
            <a:off x="7197923" y="2821541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86;p27">
            <a:extLst>
              <a:ext uri="{FF2B5EF4-FFF2-40B4-BE49-F238E27FC236}">
                <a16:creationId xmlns:a16="http://schemas.microsoft.com/office/drawing/2014/main" xmlns="" id="{13B2A1EF-8E51-4CB4-B045-EDCBFD7CF07C}"/>
              </a:ext>
            </a:extLst>
          </p:cNvPr>
          <p:cNvSpPr/>
          <p:nvPr/>
        </p:nvSpPr>
        <p:spPr>
          <a:xfrm>
            <a:off x="7453498" y="3447575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87;p27">
            <a:extLst>
              <a:ext uri="{FF2B5EF4-FFF2-40B4-BE49-F238E27FC236}">
                <a16:creationId xmlns:a16="http://schemas.microsoft.com/office/drawing/2014/main" xmlns="" id="{9441B191-6A61-41C5-ACF2-43FF8D20C4BC}"/>
              </a:ext>
            </a:extLst>
          </p:cNvPr>
          <p:cNvSpPr/>
          <p:nvPr/>
        </p:nvSpPr>
        <p:spPr>
          <a:xfrm>
            <a:off x="7515114" y="3264421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FF590B"/>
          </a:solidFill>
          <a:ln w="24775" cap="rnd" cmpd="sng">
            <a:solidFill>
              <a:schemeClr val="tx1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688;p27">
            <a:extLst>
              <a:ext uri="{FF2B5EF4-FFF2-40B4-BE49-F238E27FC236}">
                <a16:creationId xmlns:a16="http://schemas.microsoft.com/office/drawing/2014/main" xmlns="" id="{A6D4BEF1-3404-4296-8DE1-F7130383D60B}"/>
              </a:ext>
            </a:extLst>
          </p:cNvPr>
          <p:cNvSpPr/>
          <p:nvPr/>
        </p:nvSpPr>
        <p:spPr>
          <a:xfrm>
            <a:off x="7478480" y="4068612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689;p27">
            <a:extLst>
              <a:ext uri="{FF2B5EF4-FFF2-40B4-BE49-F238E27FC236}">
                <a16:creationId xmlns:a16="http://schemas.microsoft.com/office/drawing/2014/main" xmlns="" id="{A0D52E98-2C05-4624-853B-001A86D9FF0F}"/>
              </a:ext>
            </a:extLst>
          </p:cNvPr>
          <p:cNvSpPr/>
          <p:nvPr/>
        </p:nvSpPr>
        <p:spPr>
          <a:xfrm>
            <a:off x="7284503" y="2907276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90;p27">
            <a:extLst>
              <a:ext uri="{FF2B5EF4-FFF2-40B4-BE49-F238E27FC236}">
                <a16:creationId xmlns:a16="http://schemas.microsoft.com/office/drawing/2014/main" xmlns="" id="{2B5A152E-0B24-4371-B60D-DA4213771A6F}"/>
              </a:ext>
            </a:extLst>
          </p:cNvPr>
          <p:cNvSpPr/>
          <p:nvPr/>
        </p:nvSpPr>
        <p:spPr>
          <a:xfrm>
            <a:off x="7284503" y="2907276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91;p27">
            <a:extLst>
              <a:ext uri="{FF2B5EF4-FFF2-40B4-BE49-F238E27FC236}">
                <a16:creationId xmlns:a16="http://schemas.microsoft.com/office/drawing/2014/main" xmlns="" id="{CDEA9C3A-B0E9-42ED-9490-E457B7B0B9DB}"/>
              </a:ext>
            </a:extLst>
          </p:cNvPr>
          <p:cNvSpPr txBox="1">
            <a:spLocks/>
          </p:cNvSpPr>
          <p:nvPr/>
        </p:nvSpPr>
        <p:spPr>
          <a:xfrm>
            <a:off x="4556868" y="4413608"/>
            <a:ext cx="2134123" cy="1270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600"/>
              </a:spcAft>
              <a:buFont typeface="Arial"/>
              <a:buNone/>
            </a:pPr>
            <a:r>
              <a:rPr lang="en-US" sz="1600" b="1" dirty="0">
                <a:latin typeface="Lato Light"/>
                <a:ea typeface="Lato Light"/>
                <a:cs typeface="Lato Light"/>
                <a:sym typeface="Lato Light"/>
              </a:rPr>
              <a:t>Divided screens among members and started working on it </a:t>
            </a:r>
            <a:r>
              <a:rPr lang="en-US" sz="1600" b="1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And Start Learning on Languages</a:t>
            </a:r>
          </a:p>
        </p:txBody>
      </p:sp>
      <p:sp>
        <p:nvSpPr>
          <p:cNvPr id="32" name="Google Shape;692;p27">
            <a:extLst>
              <a:ext uri="{FF2B5EF4-FFF2-40B4-BE49-F238E27FC236}">
                <a16:creationId xmlns:a16="http://schemas.microsoft.com/office/drawing/2014/main" xmlns="" id="{0C40866D-A212-434C-9C6E-2612C4F8BB65}"/>
              </a:ext>
            </a:extLst>
          </p:cNvPr>
          <p:cNvSpPr txBox="1">
            <a:spLocks/>
          </p:cNvSpPr>
          <p:nvPr/>
        </p:nvSpPr>
        <p:spPr>
          <a:xfrm>
            <a:off x="3736220" y="976018"/>
            <a:ext cx="1314751" cy="408900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N" sz="1800" b="1" u="sng" dirty="0">
                <a:solidFill>
                  <a:srgbClr val="FFFFFF"/>
                </a:solidFill>
              </a:rPr>
              <a:t>WEEK</a:t>
            </a:r>
            <a:r>
              <a:rPr lang="en-IN" sz="1200" b="1" u="sng" dirty="0">
                <a:solidFill>
                  <a:srgbClr val="FFFFFF"/>
                </a:solidFill>
              </a:rPr>
              <a:t> </a:t>
            </a:r>
            <a:r>
              <a:rPr lang="en-IN" sz="1600" b="1" u="sng" dirty="0">
                <a:solidFill>
                  <a:srgbClr val="FFFFFF"/>
                </a:solidFill>
              </a:rPr>
              <a:t>-1</a:t>
            </a:r>
          </a:p>
        </p:txBody>
      </p:sp>
      <p:sp>
        <p:nvSpPr>
          <p:cNvPr id="33" name="Google Shape;693;p27">
            <a:extLst>
              <a:ext uri="{FF2B5EF4-FFF2-40B4-BE49-F238E27FC236}">
                <a16:creationId xmlns:a16="http://schemas.microsoft.com/office/drawing/2014/main" xmlns="" id="{C767B048-7112-463A-B2C4-C0DD7A097530}"/>
              </a:ext>
            </a:extLst>
          </p:cNvPr>
          <p:cNvSpPr txBox="1">
            <a:spLocks/>
          </p:cNvSpPr>
          <p:nvPr/>
        </p:nvSpPr>
        <p:spPr>
          <a:xfrm>
            <a:off x="4965190" y="4141066"/>
            <a:ext cx="1272323" cy="147905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N" sz="1600" b="1" u="sng" dirty="0">
                <a:solidFill>
                  <a:srgbClr val="FFFFFF"/>
                </a:solidFill>
              </a:rPr>
              <a:t>WEEK -</a:t>
            </a:r>
            <a:r>
              <a:rPr lang="en-IN" sz="1600" b="1" u="sng" dirty="0"/>
              <a:t>3</a:t>
            </a:r>
            <a:endParaRPr lang="en-IN" sz="1600" b="1" u="sng" dirty="0">
              <a:solidFill>
                <a:srgbClr val="FFFFFF"/>
              </a:solidFill>
            </a:endParaRPr>
          </a:p>
        </p:txBody>
      </p:sp>
      <p:sp>
        <p:nvSpPr>
          <p:cNvPr id="34" name="Google Shape;694;p27">
            <a:extLst>
              <a:ext uri="{FF2B5EF4-FFF2-40B4-BE49-F238E27FC236}">
                <a16:creationId xmlns:a16="http://schemas.microsoft.com/office/drawing/2014/main" xmlns="" id="{710C720B-13E4-45BA-8567-6B12A0593A7D}"/>
              </a:ext>
            </a:extLst>
          </p:cNvPr>
          <p:cNvSpPr txBox="1">
            <a:spLocks/>
          </p:cNvSpPr>
          <p:nvPr/>
        </p:nvSpPr>
        <p:spPr>
          <a:xfrm>
            <a:off x="6009495" y="1028415"/>
            <a:ext cx="1009924" cy="389763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N" sz="1600" b="1" u="sng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WEEK</a:t>
            </a:r>
            <a:r>
              <a:rPr lang="en-IN" sz="1000" b="1" u="sng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600" b="1" u="sng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-7</a:t>
            </a:r>
          </a:p>
        </p:txBody>
      </p:sp>
      <p:sp>
        <p:nvSpPr>
          <p:cNvPr id="35" name="Google Shape;695;p27">
            <a:extLst>
              <a:ext uri="{FF2B5EF4-FFF2-40B4-BE49-F238E27FC236}">
                <a16:creationId xmlns:a16="http://schemas.microsoft.com/office/drawing/2014/main" xmlns="" id="{7304856E-3F9D-46A2-80D3-4E4CA8FA1CCF}"/>
              </a:ext>
            </a:extLst>
          </p:cNvPr>
          <p:cNvSpPr txBox="1">
            <a:spLocks/>
          </p:cNvSpPr>
          <p:nvPr/>
        </p:nvSpPr>
        <p:spPr>
          <a:xfrm>
            <a:off x="7019418" y="4189316"/>
            <a:ext cx="1362581" cy="175855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N" sz="1600" b="1" u="sng" dirty="0">
                <a:solidFill>
                  <a:srgbClr val="FFFFFF"/>
                </a:solidFill>
              </a:rPr>
              <a:t>WEEK -</a:t>
            </a:r>
            <a:r>
              <a:rPr lang="en-IN" sz="1600" b="1" u="sng" dirty="0"/>
              <a:t>10</a:t>
            </a:r>
            <a:endParaRPr lang="en-IN" sz="1600" b="1" u="sng" dirty="0">
              <a:solidFill>
                <a:srgbClr val="FFFFFF"/>
              </a:solidFill>
            </a:endParaRPr>
          </a:p>
        </p:txBody>
      </p:sp>
      <p:sp>
        <p:nvSpPr>
          <p:cNvPr id="36" name="Google Shape;696;p27">
            <a:extLst>
              <a:ext uri="{FF2B5EF4-FFF2-40B4-BE49-F238E27FC236}">
                <a16:creationId xmlns:a16="http://schemas.microsoft.com/office/drawing/2014/main" xmlns="" id="{371E7554-E34D-4C69-8A57-0A0A13051A33}"/>
              </a:ext>
            </a:extLst>
          </p:cNvPr>
          <p:cNvSpPr txBox="1">
            <a:spLocks/>
          </p:cNvSpPr>
          <p:nvPr/>
        </p:nvSpPr>
        <p:spPr>
          <a:xfrm>
            <a:off x="5429877" y="1340475"/>
            <a:ext cx="2318180" cy="63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600"/>
              </a:spcAft>
              <a:buFont typeface="Arial"/>
              <a:buNone/>
            </a:pPr>
            <a:r>
              <a:rPr lang="en-US" sz="1400" b="1" dirty="0">
                <a:latin typeface="Lato Light"/>
                <a:ea typeface="Lato Light"/>
                <a:cs typeface="Lato Light"/>
                <a:sym typeface="Lato Light"/>
              </a:rPr>
              <a:t>Created database structure and connected with the frontend</a:t>
            </a:r>
            <a:endParaRPr lang="en-US" sz="14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7" name="Google Shape;697;p27">
            <a:extLst>
              <a:ext uri="{FF2B5EF4-FFF2-40B4-BE49-F238E27FC236}">
                <a16:creationId xmlns:a16="http://schemas.microsoft.com/office/drawing/2014/main" xmlns="" id="{9E9BE527-5D80-4DFB-8013-55550EF4A5DD}"/>
              </a:ext>
            </a:extLst>
          </p:cNvPr>
          <p:cNvSpPr txBox="1">
            <a:spLocks/>
          </p:cNvSpPr>
          <p:nvPr/>
        </p:nvSpPr>
        <p:spPr>
          <a:xfrm>
            <a:off x="6886658" y="4544406"/>
            <a:ext cx="1866474" cy="40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600"/>
              </a:spcAft>
              <a:buFont typeface="Arial"/>
              <a:buNone/>
            </a:pPr>
            <a:r>
              <a:rPr lang="en-US" sz="1600" b="1" dirty="0">
                <a:latin typeface="Lato Light"/>
                <a:ea typeface="Lato Light"/>
                <a:cs typeface="Lato Light"/>
                <a:sym typeface="Lato Light"/>
              </a:rPr>
              <a:t>Fixed bugs, test the website</a:t>
            </a:r>
            <a:endParaRPr lang="en-US" sz="16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" name="Google Shape;698;p27">
            <a:extLst>
              <a:ext uri="{FF2B5EF4-FFF2-40B4-BE49-F238E27FC236}">
                <a16:creationId xmlns:a16="http://schemas.microsoft.com/office/drawing/2014/main" xmlns="" id="{37EB8492-5DE4-4269-B02F-2C5876DDC094}"/>
              </a:ext>
            </a:extLst>
          </p:cNvPr>
          <p:cNvSpPr txBox="1">
            <a:spLocks/>
          </p:cNvSpPr>
          <p:nvPr/>
        </p:nvSpPr>
        <p:spPr>
          <a:xfrm>
            <a:off x="3245378" y="1342943"/>
            <a:ext cx="2318180" cy="40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600"/>
              </a:spcAft>
              <a:buFont typeface="Arial"/>
              <a:buNone/>
            </a:pPr>
            <a:r>
              <a:rPr lang="en-US" sz="1400" b="1" dirty="0">
                <a:latin typeface="Lato Light"/>
                <a:ea typeface="Lato Light"/>
                <a:cs typeface="Lato Light"/>
                <a:sym typeface="Lato Light"/>
              </a:rPr>
              <a:t>Created wireframe design, gathered information, and stated react course</a:t>
            </a:r>
            <a:endParaRPr lang="en-US" sz="14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" name="Google Shape;699;p27">
            <a:extLst>
              <a:ext uri="{FF2B5EF4-FFF2-40B4-BE49-F238E27FC236}">
                <a16:creationId xmlns:a16="http://schemas.microsoft.com/office/drawing/2014/main" xmlns="" id="{E5B33DE3-5E01-401A-AE32-A3CDFCFA60A6}"/>
              </a:ext>
            </a:extLst>
          </p:cNvPr>
          <p:cNvSpPr txBox="1">
            <a:spLocks/>
          </p:cNvSpPr>
          <p:nvPr/>
        </p:nvSpPr>
        <p:spPr>
          <a:xfrm>
            <a:off x="2186028" y="2769919"/>
            <a:ext cx="1390177" cy="356543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</a:pPr>
            <a:r>
              <a:rPr lang="en-IN" sz="1600" b="1" u="sng" dirty="0">
                <a:latin typeface="Lato"/>
                <a:ea typeface="Lato"/>
                <a:cs typeface="Lato"/>
                <a:sym typeface="Lato"/>
              </a:rPr>
              <a:t>PROJECT</a:t>
            </a:r>
            <a:endParaRPr lang="en-IN" sz="1600" b="1" u="sng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r">
              <a:spcBef>
                <a:spcPts val="0"/>
              </a:spcBef>
            </a:pPr>
            <a:r>
              <a:rPr lang="en-IN" sz="1600" b="1" u="sng" dirty="0">
                <a:latin typeface="Lato"/>
                <a:ea typeface="Lato"/>
                <a:cs typeface="Lato"/>
                <a:sym typeface="Lato"/>
              </a:rPr>
              <a:t>STARTED</a:t>
            </a:r>
            <a:endParaRPr lang="en-IN" sz="1600" b="1" u="sng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700;p27">
            <a:extLst>
              <a:ext uri="{FF2B5EF4-FFF2-40B4-BE49-F238E27FC236}">
                <a16:creationId xmlns:a16="http://schemas.microsoft.com/office/drawing/2014/main" xmlns="" id="{AC53B20C-211D-4C38-81B9-A3073608D90E}"/>
              </a:ext>
            </a:extLst>
          </p:cNvPr>
          <p:cNvSpPr txBox="1">
            <a:spLocks/>
          </p:cNvSpPr>
          <p:nvPr/>
        </p:nvSpPr>
        <p:spPr>
          <a:xfrm>
            <a:off x="8343669" y="2812891"/>
            <a:ext cx="1118447" cy="524100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IN" sz="1600" b="1" u="sng" dirty="0">
                <a:solidFill>
                  <a:srgbClr val="FFFFFF"/>
                </a:solidFill>
              </a:rPr>
              <a:t>FINAL</a:t>
            </a:r>
          </a:p>
          <a:p>
            <a:pPr>
              <a:spcBef>
                <a:spcPts val="0"/>
              </a:spcBef>
            </a:pPr>
            <a:r>
              <a:rPr lang="en-IN" sz="1600" b="1" u="sng" dirty="0"/>
              <a:t>VERSION</a:t>
            </a:r>
            <a:endParaRPr lang="en-IN" sz="1600" b="1" u="sng" dirty="0">
              <a:solidFill>
                <a:srgbClr val="FFFFFF"/>
              </a:solidFill>
            </a:endParaRPr>
          </a:p>
        </p:txBody>
      </p:sp>
      <p:grpSp>
        <p:nvGrpSpPr>
          <p:cNvPr id="41" name="Google Shape;701;p27">
            <a:extLst>
              <a:ext uri="{FF2B5EF4-FFF2-40B4-BE49-F238E27FC236}">
                <a16:creationId xmlns:a16="http://schemas.microsoft.com/office/drawing/2014/main" xmlns="" id="{6D2BB689-A642-452D-ACDB-F81997FF3F7A}"/>
              </a:ext>
            </a:extLst>
          </p:cNvPr>
          <p:cNvGrpSpPr/>
          <p:nvPr/>
        </p:nvGrpSpPr>
        <p:grpSpPr>
          <a:xfrm>
            <a:off x="6366674" y="3005155"/>
            <a:ext cx="222293" cy="237986"/>
            <a:chOff x="5029650" y="894850"/>
            <a:chExt cx="1559950" cy="1670075"/>
          </a:xfrm>
          <a:solidFill>
            <a:schemeClr val="tx1"/>
          </a:solidFill>
        </p:grpSpPr>
        <p:sp>
          <p:nvSpPr>
            <p:cNvPr id="42" name="Google Shape;702;p27">
              <a:extLst>
                <a:ext uri="{FF2B5EF4-FFF2-40B4-BE49-F238E27FC236}">
                  <a16:creationId xmlns:a16="http://schemas.microsoft.com/office/drawing/2014/main" xmlns="" id="{F9F25408-CE0F-4683-9C3B-947A242F2EE8}"/>
                </a:ext>
              </a:extLst>
            </p:cNvPr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03;p27">
              <a:extLst>
                <a:ext uri="{FF2B5EF4-FFF2-40B4-BE49-F238E27FC236}">
                  <a16:creationId xmlns:a16="http://schemas.microsoft.com/office/drawing/2014/main" xmlns="" id="{4D2104C8-0A4C-4398-8421-0DD15518789C}"/>
                </a:ext>
              </a:extLst>
            </p:cNvPr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04;p27">
              <a:extLst>
                <a:ext uri="{FF2B5EF4-FFF2-40B4-BE49-F238E27FC236}">
                  <a16:creationId xmlns:a16="http://schemas.microsoft.com/office/drawing/2014/main" xmlns="" id="{45ACAAD7-F024-4037-A4FB-1C8714862502}"/>
                </a:ext>
              </a:extLst>
            </p:cNvPr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05;p27">
              <a:extLst>
                <a:ext uri="{FF2B5EF4-FFF2-40B4-BE49-F238E27FC236}">
                  <a16:creationId xmlns:a16="http://schemas.microsoft.com/office/drawing/2014/main" xmlns="" id="{65587BE5-1CFF-480B-8D36-A412002D455A}"/>
                </a:ext>
              </a:extLst>
            </p:cNvPr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707;p27">
            <a:extLst>
              <a:ext uri="{FF2B5EF4-FFF2-40B4-BE49-F238E27FC236}">
                <a16:creationId xmlns:a16="http://schemas.microsoft.com/office/drawing/2014/main" xmlns="" id="{15B9546B-D546-4C27-A281-6D69AA6EEF9F}"/>
              </a:ext>
            </a:extLst>
          </p:cNvPr>
          <p:cNvGrpSpPr/>
          <p:nvPr/>
        </p:nvGrpSpPr>
        <p:grpSpPr>
          <a:xfrm>
            <a:off x="5323548" y="3017204"/>
            <a:ext cx="235612" cy="243042"/>
            <a:chOff x="-5971525" y="3273750"/>
            <a:chExt cx="292250" cy="290650"/>
          </a:xfrm>
          <a:solidFill>
            <a:schemeClr val="tx1"/>
          </a:solidFill>
        </p:grpSpPr>
        <p:sp>
          <p:nvSpPr>
            <p:cNvPr id="47" name="Google Shape;708;p27">
              <a:extLst>
                <a:ext uri="{FF2B5EF4-FFF2-40B4-BE49-F238E27FC236}">
                  <a16:creationId xmlns:a16="http://schemas.microsoft.com/office/drawing/2014/main" xmlns="" id="{50FC58DF-BE6E-4101-B4EB-6AD000428BCE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" name="Google Shape;709;p27">
              <a:extLst>
                <a:ext uri="{FF2B5EF4-FFF2-40B4-BE49-F238E27FC236}">
                  <a16:creationId xmlns:a16="http://schemas.microsoft.com/office/drawing/2014/main" xmlns="" id="{46303608-E1AE-45D4-AEAD-086282703935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49" name="Google Shape;710;p27">
            <a:extLst>
              <a:ext uri="{FF2B5EF4-FFF2-40B4-BE49-F238E27FC236}">
                <a16:creationId xmlns:a16="http://schemas.microsoft.com/office/drawing/2014/main" xmlns="" id="{9E4FE152-EE53-4734-AC4B-B564B3924817}"/>
              </a:ext>
            </a:extLst>
          </p:cNvPr>
          <p:cNvGrpSpPr/>
          <p:nvPr/>
        </p:nvGrpSpPr>
        <p:grpSpPr>
          <a:xfrm>
            <a:off x="7395641" y="2991350"/>
            <a:ext cx="235607" cy="294716"/>
            <a:chOff x="2905736" y="2888729"/>
            <a:chExt cx="235606" cy="294716"/>
          </a:xfrm>
          <a:solidFill>
            <a:schemeClr val="tx1"/>
          </a:solidFill>
        </p:grpSpPr>
        <p:sp>
          <p:nvSpPr>
            <p:cNvPr id="50" name="Google Shape;711;p27">
              <a:extLst>
                <a:ext uri="{FF2B5EF4-FFF2-40B4-BE49-F238E27FC236}">
                  <a16:creationId xmlns:a16="http://schemas.microsoft.com/office/drawing/2014/main" xmlns="" id="{EA23A6F8-E674-4CBB-85FA-583EB15CA6F2}"/>
                </a:ext>
              </a:extLst>
            </p:cNvPr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2;p27">
              <a:extLst>
                <a:ext uri="{FF2B5EF4-FFF2-40B4-BE49-F238E27FC236}">
                  <a16:creationId xmlns:a16="http://schemas.microsoft.com/office/drawing/2014/main" xmlns="" id="{712971D5-ABC5-4080-AECC-9D3C3596C541}"/>
                </a:ext>
              </a:extLst>
            </p:cNvPr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3;p27">
              <a:extLst>
                <a:ext uri="{FF2B5EF4-FFF2-40B4-BE49-F238E27FC236}">
                  <a16:creationId xmlns:a16="http://schemas.microsoft.com/office/drawing/2014/main" xmlns="" id="{00C61E07-EEA3-4EAD-94B1-D24C0C1E3D6B}"/>
                </a:ext>
              </a:extLst>
            </p:cNvPr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4;p27">
              <a:extLst>
                <a:ext uri="{FF2B5EF4-FFF2-40B4-BE49-F238E27FC236}">
                  <a16:creationId xmlns:a16="http://schemas.microsoft.com/office/drawing/2014/main" xmlns="" id="{78AE8E38-5A6A-44FA-B1A7-55A1DFA50C94}"/>
                </a:ext>
              </a:extLst>
            </p:cNvPr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715;p27">
            <a:extLst>
              <a:ext uri="{FF2B5EF4-FFF2-40B4-BE49-F238E27FC236}">
                <a16:creationId xmlns:a16="http://schemas.microsoft.com/office/drawing/2014/main" xmlns="" id="{D49BA09C-AC0B-4C60-835F-DE6FB096AB69}"/>
              </a:ext>
            </a:extLst>
          </p:cNvPr>
          <p:cNvGrpSpPr/>
          <p:nvPr/>
        </p:nvGrpSpPr>
        <p:grpSpPr>
          <a:xfrm>
            <a:off x="4259781" y="2986625"/>
            <a:ext cx="268193" cy="304189"/>
            <a:chOff x="-1575775" y="3238300"/>
            <a:chExt cx="258350" cy="293025"/>
          </a:xfrm>
          <a:solidFill>
            <a:schemeClr val="tx1"/>
          </a:solidFill>
        </p:grpSpPr>
        <p:sp>
          <p:nvSpPr>
            <p:cNvPr id="55" name="Google Shape;716;p27">
              <a:extLst>
                <a:ext uri="{FF2B5EF4-FFF2-40B4-BE49-F238E27FC236}">
                  <a16:creationId xmlns:a16="http://schemas.microsoft.com/office/drawing/2014/main" xmlns="" id="{7E73A753-2D30-4BB0-8A77-46EBC8F5D116}"/>
                </a:ext>
              </a:extLst>
            </p:cNvPr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17;p27">
              <a:extLst>
                <a:ext uri="{FF2B5EF4-FFF2-40B4-BE49-F238E27FC236}">
                  <a16:creationId xmlns:a16="http://schemas.microsoft.com/office/drawing/2014/main" xmlns="" id="{B566C51F-02E0-4AFA-9EDC-EA32BA48D0B0}"/>
                </a:ext>
              </a:extLst>
            </p:cNvPr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18;p27">
              <a:extLst>
                <a:ext uri="{FF2B5EF4-FFF2-40B4-BE49-F238E27FC236}">
                  <a16:creationId xmlns:a16="http://schemas.microsoft.com/office/drawing/2014/main" xmlns="" id="{2033CF7E-1422-4438-B89E-1C0201B1361E}"/>
                </a:ext>
              </a:extLst>
            </p:cNvPr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19;p27">
              <a:extLst>
                <a:ext uri="{FF2B5EF4-FFF2-40B4-BE49-F238E27FC236}">
                  <a16:creationId xmlns:a16="http://schemas.microsoft.com/office/drawing/2014/main" xmlns="" id="{66DA6A45-81D7-455F-ABA9-98F6D751ABFA}"/>
                </a:ext>
              </a:extLst>
            </p:cNvPr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20;p27">
              <a:extLst>
                <a:ext uri="{FF2B5EF4-FFF2-40B4-BE49-F238E27FC236}">
                  <a16:creationId xmlns:a16="http://schemas.microsoft.com/office/drawing/2014/main" xmlns="" id="{65C4EC36-632F-47A0-9386-DD8AD61859BB}"/>
                </a:ext>
              </a:extLst>
            </p:cNvPr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xmlns="" val="261155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780;p30">
            <a:extLst>
              <a:ext uri="{FF2B5EF4-FFF2-40B4-BE49-F238E27FC236}">
                <a16:creationId xmlns:a16="http://schemas.microsoft.com/office/drawing/2014/main" xmlns="" id="{3733ACA1-5B6E-4D35-B9C8-D54B5BA458A0}"/>
              </a:ext>
            </a:extLst>
          </p:cNvPr>
          <p:cNvSpPr/>
          <p:nvPr/>
        </p:nvSpPr>
        <p:spPr>
          <a:xfrm rot="10800000">
            <a:off x="8277651" y="1917990"/>
            <a:ext cx="3032078" cy="381000"/>
          </a:xfrm>
          <a:prstGeom prst="homePlate">
            <a:avLst>
              <a:gd name="adj" fmla="val 50000"/>
            </a:avLst>
          </a:pr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781;p30">
            <a:extLst>
              <a:ext uri="{FF2B5EF4-FFF2-40B4-BE49-F238E27FC236}">
                <a16:creationId xmlns:a16="http://schemas.microsoft.com/office/drawing/2014/main" xmlns="" id="{B05A1697-C314-4AF3-AC7C-D8D71F47D5B3}"/>
              </a:ext>
            </a:extLst>
          </p:cNvPr>
          <p:cNvSpPr/>
          <p:nvPr/>
        </p:nvSpPr>
        <p:spPr>
          <a:xfrm rot="10800000">
            <a:off x="7707086" y="2680833"/>
            <a:ext cx="3602643" cy="381000"/>
          </a:xfrm>
          <a:prstGeom prst="homePlate">
            <a:avLst>
              <a:gd name="adj" fmla="val 50000"/>
            </a:avLst>
          </a:pr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782;p30">
            <a:extLst>
              <a:ext uri="{FF2B5EF4-FFF2-40B4-BE49-F238E27FC236}">
                <a16:creationId xmlns:a16="http://schemas.microsoft.com/office/drawing/2014/main" xmlns="" id="{968DD0CB-BA60-4FB2-B283-94ECC9994736}"/>
              </a:ext>
            </a:extLst>
          </p:cNvPr>
          <p:cNvSpPr/>
          <p:nvPr/>
        </p:nvSpPr>
        <p:spPr>
          <a:xfrm rot="10800000">
            <a:off x="8277651" y="3565420"/>
            <a:ext cx="3032078" cy="381000"/>
          </a:xfrm>
          <a:prstGeom prst="homePlate">
            <a:avLst>
              <a:gd name="adj" fmla="val 50000"/>
            </a:avLst>
          </a:pr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783;p30">
            <a:extLst>
              <a:ext uri="{FF2B5EF4-FFF2-40B4-BE49-F238E27FC236}">
                <a16:creationId xmlns:a16="http://schemas.microsoft.com/office/drawing/2014/main" xmlns="" id="{212E1392-4D90-46A9-B493-4A5E5D839012}"/>
              </a:ext>
            </a:extLst>
          </p:cNvPr>
          <p:cNvSpPr txBox="1">
            <a:spLocks/>
          </p:cNvSpPr>
          <p:nvPr/>
        </p:nvSpPr>
        <p:spPr>
          <a:xfrm>
            <a:off x="1250724" y="559452"/>
            <a:ext cx="1020975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</a:pPr>
            <a:r>
              <a:rPr lang="en-IN" sz="25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FUTURE E</a:t>
            </a:r>
            <a:r>
              <a:rPr lang="en-IN" sz="2500" b="1" dirty="0">
                <a:latin typeface="Lato"/>
                <a:ea typeface="Lato"/>
                <a:cs typeface="Lato"/>
                <a:sym typeface="Lato"/>
              </a:rPr>
              <a:t>NHANCEMENT</a:t>
            </a:r>
            <a:endParaRPr lang="en-IN" sz="25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784;p30">
            <a:extLst>
              <a:ext uri="{FF2B5EF4-FFF2-40B4-BE49-F238E27FC236}">
                <a16:creationId xmlns:a16="http://schemas.microsoft.com/office/drawing/2014/main" xmlns="" id="{F33F42C5-3BB3-4964-9FE6-6CB57307D9D3}"/>
              </a:ext>
            </a:extLst>
          </p:cNvPr>
          <p:cNvSpPr/>
          <p:nvPr/>
        </p:nvSpPr>
        <p:spPr>
          <a:xfrm>
            <a:off x="10628511" y="1856134"/>
            <a:ext cx="552460" cy="423900"/>
          </a:xfrm>
          <a:prstGeom prst="ellipse">
            <a:avLst/>
          </a:pr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785;p30">
            <a:extLst>
              <a:ext uri="{FF2B5EF4-FFF2-40B4-BE49-F238E27FC236}">
                <a16:creationId xmlns:a16="http://schemas.microsoft.com/office/drawing/2014/main" xmlns="" id="{B41BEC5B-EEFC-4767-971B-FA0C6632040E}"/>
              </a:ext>
            </a:extLst>
          </p:cNvPr>
          <p:cNvSpPr/>
          <p:nvPr/>
        </p:nvSpPr>
        <p:spPr>
          <a:xfrm>
            <a:off x="10670551" y="2631639"/>
            <a:ext cx="552460" cy="423900"/>
          </a:xfrm>
          <a:prstGeom prst="ellipse">
            <a:avLst/>
          </a:pr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786;p30">
            <a:extLst>
              <a:ext uri="{FF2B5EF4-FFF2-40B4-BE49-F238E27FC236}">
                <a16:creationId xmlns:a16="http://schemas.microsoft.com/office/drawing/2014/main" xmlns="" id="{E646E80A-57C7-4887-9EE2-A66C337AC5E4}"/>
              </a:ext>
            </a:extLst>
          </p:cNvPr>
          <p:cNvSpPr/>
          <p:nvPr/>
        </p:nvSpPr>
        <p:spPr>
          <a:xfrm>
            <a:off x="10670551" y="3507907"/>
            <a:ext cx="552460" cy="423900"/>
          </a:xfrm>
          <a:prstGeom prst="ellipse">
            <a:avLst/>
          </a:pr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787;p30">
            <a:extLst>
              <a:ext uri="{FF2B5EF4-FFF2-40B4-BE49-F238E27FC236}">
                <a16:creationId xmlns:a16="http://schemas.microsoft.com/office/drawing/2014/main" xmlns="" id="{952F2B89-D795-474F-ABED-4C84811B2AEB}"/>
              </a:ext>
            </a:extLst>
          </p:cNvPr>
          <p:cNvGrpSpPr/>
          <p:nvPr/>
        </p:nvGrpSpPr>
        <p:grpSpPr>
          <a:xfrm>
            <a:off x="10773742" y="3610657"/>
            <a:ext cx="346077" cy="269920"/>
            <a:chOff x="4151375" y="238125"/>
            <a:chExt cx="2141475" cy="2176775"/>
          </a:xfrm>
        </p:grpSpPr>
        <p:sp>
          <p:nvSpPr>
            <p:cNvPr id="127" name="Google Shape;788;p30">
              <a:extLst>
                <a:ext uri="{FF2B5EF4-FFF2-40B4-BE49-F238E27FC236}">
                  <a16:creationId xmlns:a16="http://schemas.microsoft.com/office/drawing/2014/main" xmlns="" id="{76829F4D-E042-464C-BDC3-2BD7844C4211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89;p30">
              <a:extLst>
                <a:ext uri="{FF2B5EF4-FFF2-40B4-BE49-F238E27FC236}">
                  <a16:creationId xmlns:a16="http://schemas.microsoft.com/office/drawing/2014/main" xmlns="" id="{80B2B307-A4CB-4305-8674-EC5BF5167012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9" name="Google Shape;790;p30">
            <a:extLst>
              <a:ext uri="{FF2B5EF4-FFF2-40B4-BE49-F238E27FC236}">
                <a16:creationId xmlns:a16="http://schemas.microsoft.com/office/drawing/2014/main" xmlns="" id="{C3C25D6F-D1CA-44EE-B9A0-4A37CF01944E}"/>
              </a:ext>
            </a:extLst>
          </p:cNvPr>
          <p:cNvCxnSpPr>
            <a:cxnSpLocks/>
          </p:cNvCxnSpPr>
          <p:nvPr/>
        </p:nvCxnSpPr>
        <p:spPr>
          <a:xfrm>
            <a:off x="7361853" y="1166052"/>
            <a:ext cx="4609323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791;p30">
            <a:extLst>
              <a:ext uri="{FF2B5EF4-FFF2-40B4-BE49-F238E27FC236}">
                <a16:creationId xmlns:a16="http://schemas.microsoft.com/office/drawing/2014/main" xmlns="" id="{344406D7-5A38-460E-B406-8A7D873C6AFA}"/>
              </a:ext>
            </a:extLst>
          </p:cNvPr>
          <p:cNvSpPr/>
          <p:nvPr/>
        </p:nvSpPr>
        <p:spPr>
          <a:xfrm>
            <a:off x="2634654" y="3249946"/>
            <a:ext cx="809422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792;p30">
            <a:extLst>
              <a:ext uri="{FF2B5EF4-FFF2-40B4-BE49-F238E27FC236}">
                <a16:creationId xmlns:a16="http://schemas.microsoft.com/office/drawing/2014/main" xmlns="" id="{F7ED8755-AA19-4E82-B7A1-FC97FFFD8621}"/>
              </a:ext>
            </a:extLst>
          </p:cNvPr>
          <p:cNvSpPr/>
          <p:nvPr/>
        </p:nvSpPr>
        <p:spPr>
          <a:xfrm>
            <a:off x="2492071" y="3754486"/>
            <a:ext cx="118106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793;p30">
            <a:extLst>
              <a:ext uri="{FF2B5EF4-FFF2-40B4-BE49-F238E27FC236}">
                <a16:creationId xmlns:a16="http://schemas.microsoft.com/office/drawing/2014/main" xmlns="" id="{E65E87DE-0581-4D2F-B51F-C1769D82ACCA}"/>
              </a:ext>
            </a:extLst>
          </p:cNvPr>
          <p:cNvSpPr/>
          <p:nvPr/>
        </p:nvSpPr>
        <p:spPr>
          <a:xfrm>
            <a:off x="1402108" y="1357975"/>
            <a:ext cx="4022086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794;p30">
            <a:extLst>
              <a:ext uri="{FF2B5EF4-FFF2-40B4-BE49-F238E27FC236}">
                <a16:creationId xmlns:a16="http://schemas.microsoft.com/office/drawing/2014/main" xmlns="" id="{CA21FDF1-DAD2-4730-96CA-C50C9907BD8B}"/>
              </a:ext>
            </a:extLst>
          </p:cNvPr>
          <p:cNvSpPr/>
          <p:nvPr/>
        </p:nvSpPr>
        <p:spPr>
          <a:xfrm>
            <a:off x="1483001" y="1440228"/>
            <a:ext cx="3811238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795;p30">
            <a:extLst>
              <a:ext uri="{FF2B5EF4-FFF2-40B4-BE49-F238E27FC236}">
                <a16:creationId xmlns:a16="http://schemas.microsoft.com/office/drawing/2014/main" xmlns="" id="{15803BC7-2FFA-4236-A75A-001311AAE837}"/>
              </a:ext>
            </a:extLst>
          </p:cNvPr>
          <p:cNvSpPr/>
          <p:nvPr/>
        </p:nvSpPr>
        <p:spPr>
          <a:xfrm>
            <a:off x="1402108" y="3173181"/>
            <a:ext cx="4022086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796;p30">
            <a:extLst>
              <a:ext uri="{FF2B5EF4-FFF2-40B4-BE49-F238E27FC236}">
                <a16:creationId xmlns:a16="http://schemas.microsoft.com/office/drawing/2014/main" xmlns="" id="{EF6128AE-0B66-4491-8CF2-69EC0790BD2D}"/>
              </a:ext>
            </a:extLst>
          </p:cNvPr>
          <p:cNvSpPr/>
          <p:nvPr/>
        </p:nvSpPr>
        <p:spPr>
          <a:xfrm>
            <a:off x="1483001" y="1440228"/>
            <a:ext cx="3811238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797;p30">
            <a:extLst>
              <a:ext uri="{FF2B5EF4-FFF2-40B4-BE49-F238E27FC236}">
                <a16:creationId xmlns:a16="http://schemas.microsoft.com/office/drawing/2014/main" xmlns="" id="{73C8053B-5390-40B0-96F3-70748B0E9088}"/>
              </a:ext>
            </a:extLst>
          </p:cNvPr>
          <p:cNvSpPr/>
          <p:nvPr/>
        </p:nvSpPr>
        <p:spPr>
          <a:xfrm>
            <a:off x="1483001" y="1560871"/>
            <a:ext cx="3811238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798;p30">
            <a:extLst>
              <a:ext uri="{FF2B5EF4-FFF2-40B4-BE49-F238E27FC236}">
                <a16:creationId xmlns:a16="http://schemas.microsoft.com/office/drawing/2014/main" xmlns="" id="{755F3BCE-75AC-42DC-8512-BCCF896A6565}"/>
              </a:ext>
            </a:extLst>
          </p:cNvPr>
          <p:cNvSpPr/>
          <p:nvPr/>
        </p:nvSpPr>
        <p:spPr>
          <a:xfrm>
            <a:off x="3858959" y="1560871"/>
            <a:ext cx="714738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799;p30">
            <a:extLst>
              <a:ext uri="{FF2B5EF4-FFF2-40B4-BE49-F238E27FC236}">
                <a16:creationId xmlns:a16="http://schemas.microsoft.com/office/drawing/2014/main" xmlns="" id="{9046BA43-632A-48C7-9AF3-45C060D251D5}"/>
              </a:ext>
            </a:extLst>
          </p:cNvPr>
          <p:cNvSpPr/>
          <p:nvPr/>
        </p:nvSpPr>
        <p:spPr>
          <a:xfrm>
            <a:off x="3453135" y="1560871"/>
            <a:ext cx="530708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800;p30">
            <a:extLst>
              <a:ext uri="{FF2B5EF4-FFF2-40B4-BE49-F238E27FC236}">
                <a16:creationId xmlns:a16="http://schemas.microsoft.com/office/drawing/2014/main" xmlns="" id="{A7673A3E-FC63-481F-9643-9F7A2ECAF51E}"/>
              </a:ext>
            </a:extLst>
          </p:cNvPr>
          <p:cNvSpPr/>
          <p:nvPr/>
        </p:nvSpPr>
        <p:spPr>
          <a:xfrm>
            <a:off x="3056912" y="1784345"/>
            <a:ext cx="1638511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801;p30">
            <a:extLst>
              <a:ext uri="{FF2B5EF4-FFF2-40B4-BE49-F238E27FC236}">
                <a16:creationId xmlns:a16="http://schemas.microsoft.com/office/drawing/2014/main" xmlns="" id="{A8C0C50D-80D4-46F9-9D23-2E08B95FA10D}"/>
              </a:ext>
            </a:extLst>
          </p:cNvPr>
          <p:cNvSpPr/>
          <p:nvPr/>
        </p:nvSpPr>
        <p:spPr>
          <a:xfrm>
            <a:off x="3056913" y="2190167"/>
            <a:ext cx="1256146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802;p30">
            <a:extLst>
              <a:ext uri="{FF2B5EF4-FFF2-40B4-BE49-F238E27FC236}">
                <a16:creationId xmlns:a16="http://schemas.microsoft.com/office/drawing/2014/main" xmlns="" id="{4CAC30AF-D10D-4AA0-A5BF-8259934DC0BF}"/>
              </a:ext>
            </a:extLst>
          </p:cNvPr>
          <p:cNvSpPr/>
          <p:nvPr/>
        </p:nvSpPr>
        <p:spPr>
          <a:xfrm>
            <a:off x="3056912" y="2336861"/>
            <a:ext cx="1638511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803;p30">
            <a:extLst>
              <a:ext uri="{FF2B5EF4-FFF2-40B4-BE49-F238E27FC236}">
                <a16:creationId xmlns:a16="http://schemas.microsoft.com/office/drawing/2014/main" xmlns="" id="{93D9F27D-EAF0-4FEE-8810-ADCF709ED37B}"/>
              </a:ext>
            </a:extLst>
          </p:cNvPr>
          <p:cNvSpPr/>
          <p:nvPr/>
        </p:nvSpPr>
        <p:spPr>
          <a:xfrm>
            <a:off x="3056912" y="2483556"/>
            <a:ext cx="1638511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804;p30">
            <a:extLst>
              <a:ext uri="{FF2B5EF4-FFF2-40B4-BE49-F238E27FC236}">
                <a16:creationId xmlns:a16="http://schemas.microsoft.com/office/drawing/2014/main" xmlns="" id="{B5DBDC56-EB25-4201-9E57-C4B55A18CC0D}"/>
              </a:ext>
            </a:extLst>
          </p:cNvPr>
          <p:cNvSpPr/>
          <p:nvPr/>
        </p:nvSpPr>
        <p:spPr>
          <a:xfrm>
            <a:off x="3056912" y="2630251"/>
            <a:ext cx="1638511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805;p30">
            <a:extLst>
              <a:ext uri="{FF2B5EF4-FFF2-40B4-BE49-F238E27FC236}">
                <a16:creationId xmlns:a16="http://schemas.microsoft.com/office/drawing/2014/main" xmlns="" id="{FBB940F5-6116-43B9-8F3C-C9D757A38E01}"/>
              </a:ext>
            </a:extLst>
          </p:cNvPr>
          <p:cNvSpPr/>
          <p:nvPr/>
        </p:nvSpPr>
        <p:spPr>
          <a:xfrm>
            <a:off x="3056912" y="2776960"/>
            <a:ext cx="911299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806;p30">
            <a:extLst>
              <a:ext uri="{FF2B5EF4-FFF2-40B4-BE49-F238E27FC236}">
                <a16:creationId xmlns:a16="http://schemas.microsoft.com/office/drawing/2014/main" xmlns="" id="{1841FCBF-B54F-4BAA-A431-FF29C086B8EA}"/>
              </a:ext>
            </a:extLst>
          </p:cNvPr>
          <p:cNvSpPr/>
          <p:nvPr/>
        </p:nvSpPr>
        <p:spPr>
          <a:xfrm>
            <a:off x="3839771" y="2785186"/>
            <a:ext cx="16261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807;p30">
            <a:extLst>
              <a:ext uri="{FF2B5EF4-FFF2-40B4-BE49-F238E27FC236}">
                <a16:creationId xmlns:a16="http://schemas.microsoft.com/office/drawing/2014/main" xmlns="" id="{1F3EBD9F-FD4A-4C3A-84DC-652C065B4A8B}"/>
              </a:ext>
            </a:extLst>
          </p:cNvPr>
          <p:cNvSpPr/>
          <p:nvPr/>
        </p:nvSpPr>
        <p:spPr>
          <a:xfrm>
            <a:off x="4002917" y="2785186"/>
            <a:ext cx="160836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808;p30">
            <a:extLst>
              <a:ext uri="{FF2B5EF4-FFF2-40B4-BE49-F238E27FC236}">
                <a16:creationId xmlns:a16="http://schemas.microsoft.com/office/drawing/2014/main" xmlns="" id="{43FA2E72-B6A1-4A9B-BC31-56328DFE142A}"/>
              </a:ext>
            </a:extLst>
          </p:cNvPr>
          <p:cNvSpPr/>
          <p:nvPr/>
        </p:nvSpPr>
        <p:spPr>
          <a:xfrm>
            <a:off x="4166063" y="2785186"/>
            <a:ext cx="160836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809;p30">
            <a:extLst>
              <a:ext uri="{FF2B5EF4-FFF2-40B4-BE49-F238E27FC236}">
                <a16:creationId xmlns:a16="http://schemas.microsoft.com/office/drawing/2014/main" xmlns="" id="{62740701-559D-4EE7-9447-DE485A257BE5}"/>
              </a:ext>
            </a:extLst>
          </p:cNvPr>
          <p:cNvSpPr/>
          <p:nvPr/>
        </p:nvSpPr>
        <p:spPr>
          <a:xfrm>
            <a:off x="3960415" y="1473129"/>
            <a:ext cx="85778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810;p30">
            <a:extLst>
              <a:ext uri="{FF2B5EF4-FFF2-40B4-BE49-F238E27FC236}">
                <a16:creationId xmlns:a16="http://schemas.microsoft.com/office/drawing/2014/main" xmlns="" id="{72C67586-666A-4D88-806F-F5CC5CBD974A}"/>
              </a:ext>
            </a:extLst>
          </p:cNvPr>
          <p:cNvSpPr/>
          <p:nvPr/>
        </p:nvSpPr>
        <p:spPr>
          <a:xfrm>
            <a:off x="4082434" y="1473129"/>
            <a:ext cx="84004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811;p30">
            <a:extLst>
              <a:ext uri="{FF2B5EF4-FFF2-40B4-BE49-F238E27FC236}">
                <a16:creationId xmlns:a16="http://schemas.microsoft.com/office/drawing/2014/main" xmlns="" id="{9A393BDA-E15A-48A3-AEE1-9DBD3A28727B}"/>
              </a:ext>
            </a:extLst>
          </p:cNvPr>
          <p:cNvSpPr/>
          <p:nvPr/>
        </p:nvSpPr>
        <p:spPr>
          <a:xfrm>
            <a:off x="4204453" y="1473129"/>
            <a:ext cx="84004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812;p30">
            <a:extLst>
              <a:ext uri="{FF2B5EF4-FFF2-40B4-BE49-F238E27FC236}">
                <a16:creationId xmlns:a16="http://schemas.microsoft.com/office/drawing/2014/main" xmlns="" id="{5207918E-B128-403F-8C78-34039AAF62C5}"/>
              </a:ext>
            </a:extLst>
          </p:cNvPr>
          <p:cNvSpPr/>
          <p:nvPr/>
        </p:nvSpPr>
        <p:spPr>
          <a:xfrm>
            <a:off x="1578967" y="1784345"/>
            <a:ext cx="614673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813;p30">
            <a:extLst>
              <a:ext uri="{FF2B5EF4-FFF2-40B4-BE49-F238E27FC236}">
                <a16:creationId xmlns:a16="http://schemas.microsoft.com/office/drawing/2014/main" xmlns="" id="{34E91DF3-329B-4253-BDA3-A677018AB083}"/>
              </a:ext>
            </a:extLst>
          </p:cNvPr>
          <p:cNvSpPr/>
          <p:nvPr/>
        </p:nvSpPr>
        <p:spPr>
          <a:xfrm>
            <a:off x="1578967" y="2347839"/>
            <a:ext cx="614673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814;p30">
            <a:extLst>
              <a:ext uri="{FF2B5EF4-FFF2-40B4-BE49-F238E27FC236}">
                <a16:creationId xmlns:a16="http://schemas.microsoft.com/office/drawing/2014/main" xmlns="" id="{56350BDF-B1F1-4DFA-B9A4-5806E0E60EA9}"/>
              </a:ext>
            </a:extLst>
          </p:cNvPr>
          <p:cNvSpPr/>
          <p:nvPr/>
        </p:nvSpPr>
        <p:spPr>
          <a:xfrm>
            <a:off x="1578967" y="2550735"/>
            <a:ext cx="614673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815;p30">
            <a:extLst>
              <a:ext uri="{FF2B5EF4-FFF2-40B4-BE49-F238E27FC236}">
                <a16:creationId xmlns:a16="http://schemas.microsoft.com/office/drawing/2014/main" xmlns="" id="{9CE5110E-8090-4F1A-B76B-C5003E3821C4}"/>
              </a:ext>
            </a:extLst>
          </p:cNvPr>
          <p:cNvSpPr/>
          <p:nvPr/>
        </p:nvSpPr>
        <p:spPr>
          <a:xfrm>
            <a:off x="1578967" y="2663167"/>
            <a:ext cx="614673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816;p30">
            <a:extLst>
              <a:ext uri="{FF2B5EF4-FFF2-40B4-BE49-F238E27FC236}">
                <a16:creationId xmlns:a16="http://schemas.microsoft.com/office/drawing/2014/main" xmlns="" id="{0C8726F5-A11D-4832-AA66-3E7025D90FD2}"/>
              </a:ext>
            </a:extLst>
          </p:cNvPr>
          <p:cNvSpPr/>
          <p:nvPr/>
        </p:nvSpPr>
        <p:spPr>
          <a:xfrm>
            <a:off x="1578967" y="2776960"/>
            <a:ext cx="614673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817;p30">
            <a:extLst>
              <a:ext uri="{FF2B5EF4-FFF2-40B4-BE49-F238E27FC236}">
                <a16:creationId xmlns:a16="http://schemas.microsoft.com/office/drawing/2014/main" xmlns="" id="{25FECF63-12B9-4296-9F34-4EA4812234CB}"/>
              </a:ext>
            </a:extLst>
          </p:cNvPr>
          <p:cNvSpPr/>
          <p:nvPr/>
        </p:nvSpPr>
        <p:spPr>
          <a:xfrm>
            <a:off x="1578967" y="2889378"/>
            <a:ext cx="614673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818;p30">
            <a:extLst>
              <a:ext uri="{FF2B5EF4-FFF2-40B4-BE49-F238E27FC236}">
                <a16:creationId xmlns:a16="http://schemas.microsoft.com/office/drawing/2014/main" xmlns="" id="{92CA6BEB-EDBD-4499-83C9-142D83315132}"/>
              </a:ext>
            </a:extLst>
          </p:cNvPr>
          <p:cNvSpPr/>
          <p:nvPr/>
        </p:nvSpPr>
        <p:spPr>
          <a:xfrm>
            <a:off x="2179478" y="1784345"/>
            <a:ext cx="997038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819;p30">
            <a:extLst>
              <a:ext uri="{FF2B5EF4-FFF2-40B4-BE49-F238E27FC236}">
                <a16:creationId xmlns:a16="http://schemas.microsoft.com/office/drawing/2014/main" xmlns="" id="{3E255B82-DE3E-49CF-A62F-8F678E193886}"/>
              </a:ext>
            </a:extLst>
          </p:cNvPr>
          <p:cNvSpPr/>
          <p:nvPr/>
        </p:nvSpPr>
        <p:spPr>
          <a:xfrm>
            <a:off x="2179478" y="2347839"/>
            <a:ext cx="997038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820;p30">
            <a:extLst>
              <a:ext uri="{FF2B5EF4-FFF2-40B4-BE49-F238E27FC236}">
                <a16:creationId xmlns:a16="http://schemas.microsoft.com/office/drawing/2014/main" xmlns="" id="{33DA4048-5D7D-4255-917F-4C9FB9E20382}"/>
              </a:ext>
            </a:extLst>
          </p:cNvPr>
          <p:cNvSpPr/>
          <p:nvPr/>
        </p:nvSpPr>
        <p:spPr>
          <a:xfrm>
            <a:off x="2179478" y="2550735"/>
            <a:ext cx="997038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821;p30">
            <a:extLst>
              <a:ext uri="{FF2B5EF4-FFF2-40B4-BE49-F238E27FC236}">
                <a16:creationId xmlns:a16="http://schemas.microsoft.com/office/drawing/2014/main" xmlns="" id="{2BF60E6E-425E-4F04-A121-505FE48055A6}"/>
              </a:ext>
            </a:extLst>
          </p:cNvPr>
          <p:cNvSpPr/>
          <p:nvPr/>
        </p:nvSpPr>
        <p:spPr>
          <a:xfrm>
            <a:off x="2179478" y="2663167"/>
            <a:ext cx="997038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822;p30">
            <a:extLst>
              <a:ext uri="{FF2B5EF4-FFF2-40B4-BE49-F238E27FC236}">
                <a16:creationId xmlns:a16="http://schemas.microsoft.com/office/drawing/2014/main" xmlns="" id="{452A1178-F0FA-467F-AF4F-893084B151ED}"/>
              </a:ext>
            </a:extLst>
          </p:cNvPr>
          <p:cNvSpPr/>
          <p:nvPr/>
        </p:nvSpPr>
        <p:spPr>
          <a:xfrm>
            <a:off x="2179478" y="2776960"/>
            <a:ext cx="997038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823;p30">
            <a:extLst>
              <a:ext uri="{FF2B5EF4-FFF2-40B4-BE49-F238E27FC236}">
                <a16:creationId xmlns:a16="http://schemas.microsoft.com/office/drawing/2014/main" xmlns="" id="{9A82B7B1-A4A0-48DA-996F-918A08B46424}"/>
              </a:ext>
            </a:extLst>
          </p:cNvPr>
          <p:cNvSpPr/>
          <p:nvPr/>
        </p:nvSpPr>
        <p:spPr>
          <a:xfrm>
            <a:off x="2179477" y="2889378"/>
            <a:ext cx="614673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824;p30">
            <a:extLst>
              <a:ext uri="{FF2B5EF4-FFF2-40B4-BE49-F238E27FC236}">
                <a16:creationId xmlns:a16="http://schemas.microsoft.com/office/drawing/2014/main" xmlns="" id="{0164F401-EE35-46CB-86E3-053E24B23849}"/>
              </a:ext>
            </a:extLst>
          </p:cNvPr>
          <p:cNvSpPr/>
          <p:nvPr/>
        </p:nvSpPr>
        <p:spPr>
          <a:xfrm>
            <a:off x="975721" y="2775585"/>
            <a:ext cx="2717721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825;p30">
            <a:extLst>
              <a:ext uri="{FF2B5EF4-FFF2-40B4-BE49-F238E27FC236}">
                <a16:creationId xmlns:a16="http://schemas.microsoft.com/office/drawing/2014/main" xmlns="" id="{5917BCD7-9185-4212-A234-34D2CF6D3FE9}"/>
              </a:ext>
            </a:extLst>
          </p:cNvPr>
          <p:cNvSpPr/>
          <p:nvPr/>
        </p:nvSpPr>
        <p:spPr>
          <a:xfrm>
            <a:off x="1030562" y="2839951"/>
            <a:ext cx="2574796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826;p30">
            <a:extLst>
              <a:ext uri="{FF2B5EF4-FFF2-40B4-BE49-F238E27FC236}">
                <a16:creationId xmlns:a16="http://schemas.microsoft.com/office/drawing/2014/main" xmlns="" id="{B6B47B32-7895-4E43-A24B-CA48416C719A}"/>
              </a:ext>
            </a:extLst>
          </p:cNvPr>
          <p:cNvSpPr/>
          <p:nvPr/>
        </p:nvSpPr>
        <p:spPr>
          <a:xfrm>
            <a:off x="780530" y="3916235"/>
            <a:ext cx="3225157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827;p30">
            <a:extLst>
              <a:ext uri="{FF2B5EF4-FFF2-40B4-BE49-F238E27FC236}">
                <a16:creationId xmlns:a16="http://schemas.microsoft.com/office/drawing/2014/main" xmlns="" id="{86F47344-D1A3-4D48-A8AB-BFC8E4809BF5}"/>
              </a:ext>
            </a:extLst>
          </p:cNvPr>
          <p:cNvSpPr/>
          <p:nvPr/>
        </p:nvSpPr>
        <p:spPr>
          <a:xfrm>
            <a:off x="1786000" y="3892945"/>
            <a:ext cx="60574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828;p30">
            <a:extLst>
              <a:ext uri="{FF2B5EF4-FFF2-40B4-BE49-F238E27FC236}">
                <a16:creationId xmlns:a16="http://schemas.microsoft.com/office/drawing/2014/main" xmlns="" id="{2BF337C3-4255-4723-8BAA-9254BAF4C4FD}"/>
              </a:ext>
            </a:extLst>
          </p:cNvPr>
          <p:cNvSpPr/>
          <p:nvPr/>
        </p:nvSpPr>
        <p:spPr>
          <a:xfrm>
            <a:off x="747823" y="3928511"/>
            <a:ext cx="3225157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829;p30">
            <a:extLst>
              <a:ext uri="{FF2B5EF4-FFF2-40B4-BE49-F238E27FC236}">
                <a16:creationId xmlns:a16="http://schemas.microsoft.com/office/drawing/2014/main" xmlns="" id="{48C85644-5ECC-456C-A854-6C7E59BE4249}"/>
              </a:ext>
            </a:extLst>
          </p:cNvPr>
          <p:cNvSpPr/>
          <p:nvPr/>
        </p:nvSpPr>
        <p:spPr>
          <a:xfrm>
            <a:off x="1030562" y="2839951"/>
            <a:ext cx="2574796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830;p30">
            <a:extLst>
              <a:ext uri="{FF2B5EF4-FFF2-40B4-BE49-F238E27FC236}">
                <a16:creationId xmlns:a16="http://schemas.microsoft.com/office/drawing/2014/main" xmlns="" id="{E3D984F8-142C-4402-968D-A1D0877455AC}"/>
              </a:ext>
            </a:extLst>
          </p:cNvPr>
          <p:cNvSpPr/>
          <p:nvPr/>
        </p:nvSpPr>
        <p:spPr>
          <a:xfrm>
            <a:off x="1030562" y="2920903"/>
            <a:ext cx="2574796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831;p30">
            <a:extLst>
              <a:ext uri="{FF2B5EF4-FFF2-40B4-BE49-F238E27FC236}">
                <a16:creationId xmlns:a16="http://schemas.microsoft.com/office/drawing/2014/main" xmlns="" id="{30E45B64-6CAB-406F-A546-D8AAAB6B67AA}"/>
              </a:ext>
            </a:extLst>
          </p:cNvPr>
          <p:cNvSpPr/>
          <p:nvPr/>
        </p:nvSpPr>
        <p:spPr>
          <a:xfrm>
            <a:off x="2636014" y="2920903"/>
            <a:ext cx="482469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832;p30">
            <a:extLst>
              <a:ext uri="{FF2B5EF4-FFF2-40B4-BE49-F238E27FC236}">
                <a16:creationId xmlns:a16="http://schemas.microsoft.com/office/drawing/2014/main" xmlns="" id="{3F0782BF-A0C3-4510-BD1F-C76F42CDBA26}"/>
              </a:ext>
            </a:extLst>
          </p:cNvPr>
          <p:cNvSpPr/>
          <p:nvPr/>
        </p:nvSpPr>
        <p:spPr>
          <a:xfrm>
            <a:off x="2360451" y="2920903"/>
            <a:ext cx="359152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833;p30">
            <a:extLst>
              <a:ext uri="{FF2B5EF4-FFF2-40B4-BE49-F238E27FC236}">
                <a16:creationId xmlns:a16="http://schemas.microsoft.com/office/drawing/2014/main" xmlns="" id="{B4D6FBE8-3E07-4C23-AF96-9BCEEA8FE258}"/>
              </a:ext>
            </a:extLst>
          </p:cNvPr>
          <p:cNvSpPr/>
          <p:nvPr/>
        </p:nvSpPr>
        <p:spPr>
          <a:xfrm>
            <a:off x="2093097" y="3071726"/>
            <a:ext cx="1107822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834;p30">
            <a:extLst>
              <a:ext uri="{FF2B5EF4-FFF2-40B4-BE49-F238E27FC236}">
                <a16:creationId xmlns:a16="http://schemas.microsoft.com/office/drawing/2014/main" xmlns="" id="{7AA03CF5-44AD-4434-A487-24CDBA26FD58}"/>
              </a:ext>
            </a:extLst>
          </p:cNvPr>
          <p:cNvSpPr/>
          <p:nvPr/>
        </p:nvSpPr>
        <p:spPr>
          <a:xfrm>
            <a:off x="2093097" y="3345928"/>
            <a:ext cx="848754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835;p30">
            <a:extLst>
              <a:ext uri="{FF2B5EF4-FFF2-40B4-BE49-F238E27FC236}">
                <a16:creationId xmlns:a16="http://schemas.microsoft.com/office/drawing/2014/main" xmlns="" id="{760886AB-040F-4D0D-90AB-70AEC3073732}"/>
              </a:ext>
            </a:extLst>
          </p:cNvPr>
          <p:cNvSpPr/>
          <p:nvPr/>
        </p:nvSpPr>
        <p:spPr>
          <a:xfrm>
            <a:off x="2093097" y="3444631"/>
            <a:ext cx="1107822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836;p30">
            <a:extLst>
              <a:ext uri="{FF2B5EF4-FFF2-40B4-BE49-F238E27FC236}">
                <a16:creationId xmlns:a16="http://schemas.microsoft.com/office/drawing/2014/main" xmlns="" id="{EB9D89FD-1215-4F27-9909-25995CE36095}"/>
              </a:ext>
            </a:extLst>
          </p:cNvPr>
          <p:cNvSpPr/>
          <p:nvPr/>
        </p:nvSpPr>
        <p:spPr>
          <a:xfrm>
            <a:off x="2093097" y="3543350"/>
            <a:ext cx="1107822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837;p30">
            <a:extLst>
              <a:ext uri="{FF2B5EF4-FFF2-40B4-BE49-F238E27FC236}">
                <a16:creationId xmlns:a16="http://schemas.microsoft.com/office/drawing/2014/main" xmlns="" id="{AB3839A3-BAFD-46B9-BD16-5D4DBDBE15FA}"/>
              </a:ext>
            </a:extLst>
          </p:cNvPr>
          <p:cNvSpPr/>
          <p:nvPr/>
        </p:nvSpPr>
        <p:spPr>
          <a:xfrm>
            <a:off x="2093097" y="3643430"/>
            <a:ext cx="1107822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838;p30">
            <a:extLst>
              <a:ext uri="{FF2B5EF4-FFF2-40B4-BE49-F238E27FC236}">
                <a16:creationId xmlns:a16="http://schemas.microsoft.com/office/drawing/2014/main" xmlns="" id="{9DF2D5C8-8A5A-458B-B393-37A6AA71DD83}"/>
              </a:ext>
            </a:extLst>
          </p:cNvPr>
          <p:cNvSpPr/>
          <p:nvPr/>
        </p:nvSpPr>
        <p:spPr>
          <a:xfrm>
            <a:off x="2093097" y="3742148"/>
            <a:ext cx="616466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839;p30">
            <a:extLst>
              <a:ext uri="{FF2B5EF4-FFF2-40B4-BE49-F238E27FC236}">
                <a16:creationId xmlns:a16="http://schemas.microsoft.com/office/drawing/2014/main" xmlns="" id="{89B77BEF-D1E9-4F8C-8930-E29198EB907A}"/>
              </a:ext>
            </a:extLst>
          </p:cNvPr>
          <p:cNvSpPr/>
          <p:nvPr/>
        </p:nvSpPr>
        <p:spPr>
          <a:xfrm>
            <a:off x="2622316" y="3747622"/>
            <a:ext cx="109010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840;p30">
            <a:extLst>
              <a:ext uri="{FF2B5EF4-FFF2-40B4-BE49-F238E27FC236}">
                <a16:creationId xmlns:a16="http://schemas.microsoft.com/office/drawing/2014/main" xmlns="" id="{A791B057-177B-4ADC-9E03-A843C0B43BA4}"/>
              </a:ext>
            </a:extLst>
          </p:cNvPr>
          <p:cNvSpPr/>
          <p:nvPr/>
        </p:nvSpPr>
        <p:spPr>
          <a:xfrm>
            <a:off x="2731997" y="3747622"/>
            <a:ext cx="109010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841;p30">
            <a:extLst>
              <a:ext uri="{FF2B5EF4-FFF2-40B4-BE49-F238E27FC236}">
                <a16:creationId xmlns:a16="http://schemas.microsoft.com/office/drawing/2014/main" xmlns="" id="{6F0C0FD6-EC41-49FA-A01B-E2DC3FA947DC}"/>
              </a:ext>
            </a:extLst>
          </p:cNvPr>
          <p:cNvSpPr/>
          <p:nvPr/>
        </p:nvSpPr>
        <p:spPr>
          <a:xfrm>
            <a:off x="2843039" y="3747622"/>
            <a:ext cx="109010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842;p30">
            <a:extLst>
              <a:ext uri="{FF2B5EF4-FFF2-40B4-BE49-F238E27FC236}">
                <a16:creationId xmlns:a16="http://schemas.microsoft.com/office/drawing/2014/main" xmlns="" id="{4EDB273B-A2A5-41DC-B86A-98DC56D293B7}"/>
              </a:ext>
            </a:extLst>
          </p:cNvPr>
          <p:cNvSpPr/>
          <p:nvPr/>
        </p:nvSpPr>
        <p:spPr>
          <a:xfrm>
            <a:off x="2704569" y="2861950"/>
            <a:ext cx="57205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843;p30">
            <a:extLst>
              <a:ext uri="{FF2B5EF4-FFF2-40B4-BE49-F238E27FC236}">
                <a16:creationId xmlns:a16="http://schemas.microsoft.com/office/drawing/2014/main" xmlns="" id="{E8A91362-E8EF-484E-96C4-280DC37EB6BB}"/>
              </a:ext>
            </a:extLst>
          </p:cNvPr>
          <p:cNvSpPr/>
          <p:nvPr/>
        </p:nvSpPr>
        <p:spPr>
          <a:xfrm>
            <a:off x="2785461" y="2861950"/>
            <a:ext cx="58979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844;p30">
            <a:extLst>
              <a:ext uri="{FF2B5EF4-FFF2-40B4-BE49-F238E27FC236}">
                <a16:creationId xmlns:a16="http://schemas.microsoft.com/office/drawing/2014/main" xmlns="" id="{82664700-C95E-4161-B588-634A7452EA57}"/>
              </a:ext>
            </a:extLst>
          </p:cNvPr>
          <p:cNvSpPr/>
          <p:nvPr/>
        </p:nvSpPr>
        <p:spPr>
          <a:xfrm>
            <a:off x="2869091" y="2861950"/>
            <a:ext cx="55412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845;p30">
            <a:extLst>
              <a:ext uri="{FF2B5EF4-FFF2-40B4-BE49-F238E27FC236}">
                <a16:creationId xmlns:a16="http://schemas.microsoft.com/office/drawing/2014/main" xmlns="" id="{2C5CFB9E-2E22-4159-ADC1-C535DD408BD2}"/>
              </a:ext>
            </a:extLst>
          </p:cNvPr>
          <p:cNvSpPr/>
          <p:nvPr/>
        </p:nvSpPr>
        <p:spPr>
          <a:xfrm>
            <a:off x="1095004" y="3071726"/>
            <a:ext cx="416338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846;p30">
            <a:extLst>
              <a:ext uri="{FF2B5EF4-FFF2-40B4-BE49-F238E27FC236}">
                <a16:creationId xmlns:a16="http://schemas.microsoft.com/office/drawing/2014/main" xmlns="" id="{0A87DABC-F834-4AFD-80AD-B7DD63225ADA}"/>
              </a:ext>
            </a:extLst>
          </p:cNvPr>
          <p:cNvSpPr/>
          <p:nvPr/>
        </p:nvSpPr>
        <p:spPr>
          <a:xfrm>
            <a:off x="1095004" y="3451496"/>
            <a:ext cx="416338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847;p30">
            <a:extLst>
              <a:ext uri="{FF2B5EF4-FFF2-40B4-BE49-F238E27FC236}">
                <a16:creationId xmlns:a16="http://schemas.microsoft.com/office/drawing/2014/main" xmlns="" id="{0CF6BEDC-110E-440F-B5CD-3EC0B4D59FBC}"/>
              </a:ext>
            </a:extLst>
          </p:cNvPr>
          <p:cNvSpPr/>
          <p:nvPr/>
        </p:nvSpPr>
        <p:spPr>
          <a:xfrm>
            <a:off x="1095004" y="3589965"/>
            <a:ext cx="416338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848;p30">
            <a:extLst>
              <a:ext uri="{FF2B5EF4-FFF2-40B4-BE49-F238E27FC236}">
                <a16:creationId xmlns:a16="http://schemas.microsoft.com/office/drawing/2014/main" xmlns="" id="{74555D8C-597F-447B-A2C9-170FB126504C}"/>
              </a:ext>
            </a:extLst>
          </p:cNvPr>
          <p:cNvSpPr/>
          <p:nvPr/>
        </p:nvSpPr>
        <p:spPr>
          <a:xfrm>
            <a:off x="1095004" y="3665369"/>
            <a:ext cx="416338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849;p30">
            <a:extLst>
              <a:ext uri="{FF2B5EF4-FFF2-40B4-BE49-F238E27FC236}">
                <a16:creationId xmlns:a16="http://schemas.microsoft.com/office/drawing/2014/main" xmlns="" id="{3ED7515E-8623-49F8-99B8-24158C4B17AF}"/>
              </a:ext>
            </a:extLst>
          </p:cNvPr>
          <p:cNvSpPr/>
          <p:nvPr/>
        </p:nvSpPr>
        <p:spPr>
          <a:xfrm>
            <a:off x="1095004" y="3742148"/>
            <a:ext cx="416338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850;p30">
            <a:extLst>
              <a:ext uri="{FF2B5EF4-FFF2-40B4-BE49-F238E27FC236}">
                <a16:creationId xmlns:a16="http://schemas.microsoft.com/office/drawing/2014/main" xmlns="" id="{2B93914E-701D-4916-B3CE-1B1553A36EC6}"/>
              </a:ext>
            </a:extLst>
          </p:cNvPr>
          <p:cNvSpPr/>
          <p:nvPr/>
        </p:nvSpPr>
        <p:spPr>
          <a:xfrm>
            <a:off x="1095004" y="3817552"/>
            <a:ext cx="416338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851;p30">
            <a:extLst>
              <a:ext uri="{FF2B5EF4-FFF2-40B4-BE49-F238E27FC236}">
                <a16:creationId xmlns:a16="http://schemas.microsoft.com/office/drawing/2014/main" xmlns="" id="{DB414039-7E43-4C9D-9835-C1B72F0680FD}"/>
              </a:ext>
            </a:extLst>
          </p:cNvPr>
          <p:cNvSpPr/>
          <p:nvPr/>
        </p:nvSpPr>
        <p:spPr>
          <a:xfrm>
            <a:off x="1500827" y="3071726"/>
            <a:ext cx="673632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852;p30">
            <a:extLst>
              <a:ext uri="{FF2B5EF4-FFF2-40B4-BE49-F238E27FC236}">
                <a16:creationId xmlns:a16="http://schemas.microsoft.com/office/drawing/2014/main" xmlns="" id="{875FDD2A-E7FE-4886-A520-22B349A0290F}"/>
              </a:ext>
            </a:extLst>
          </p:cNvPr>
          <p:cNvSpPr/>
          <p:nvPr/>
        </p:nvSpPr>
        <p:spPr>
          <a:xfrm>
            <a:off x="1500827" y="3451496"/>
            <a:ext cx="673632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853;p30">
            <a:extLst>
              <a:ext uri="{FF2B5EF4-FFF2-40B4-BE49-F238E27FC236}">
                <a16:creationId xmlns:a16="http://schemas.microsoft.com/office/drawing/2014/main" xmlns="" id="{F5C573F5-8592-4519-B901-C954B611D7F7}"/>
              </a:ext>
            </a:extLst>
          </p:cNvPr>
          <p:cNvSpPr/>
          <p:nvPr/>
        </p:nvSpPr>
        <p:spPr>
          <a:xfrm>
            <a:off x="1500827" y="3589965"/>
            <a:ext cx="673632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854;p30">
            <a:extLst>
              <a:ext uri="{FF2B5EF4-FFF2-40B4-BE49-F238E27FC236}">
                <a16:creationId xmlns:a16="http://schemas.microsoft.com/office/drawing/2014/main" xmlns="" id="{84E0868B-AD3D-492E-82FB-0E3FD60CFB6D}"/>
              </a:ext>
            </a:extLst>
          </p:cNvPr>
          <p:cNvSpPr/>
          <p:nvPr/>
        </p:nvSpPr>
        <p:spPr>
          <a:xfrm>
            <a:off x="1500827" y="3665369"/>
            <a:ext cx="673632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855;p30">
            <a:extLst>
              <a:ext uri="{FF2B5EF4-FFF2-40B4-BE49-F238E27FC236}">
                <a16:creationId xmlns:a16="http://schemas.microsoft.com/office/drawing/2014/main" xmlns="" id="{91A05984-8D23-44D4-9BD2-054FD4BA1502}"/>
              </a:ext>
            </a:extLst>
          </p:cNvPr>
          <p:cNvSpPr/>
          <p:nvPr/>
        </p:nvSpPr>
        <p:spPr>
          <a:xfrm>
            <a:off x="1502570" y="3742147"/>
            <a:ext cx="673632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856;p30">
            <a:extLst>
              <a:ext uri="{FF2B5EF4-FFF2-40B4-BE49-F238E27FC236}">
                <a16:creationId xmlns:a16="http://schemas.microsoft.com/office/drawing/2014/main" xmlns="" id="{E9E6205B-F7FF-4BFA-9738-FC7B9DA175B4}"/>
              </a:ext>
            </a:extLst>
          </p:cNvPr>
          <p:cNvSpPr/>
          <p:nvPr/>
        </p:nvSpPr>
        <p:spPr>
          <a:xfrm>
            <a:off x="1500827" y="3817552"/>
            <a:ext cx="416338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857;p30">
            <a:extLst>
              <a:ext uri="{FF2B5EF4-FFF2-40B4-BE49-F238E27FC236}">
                <a16:creationId xmlns:a16="http://schemas.microsoft.com/office/drawing/2014/main" xmlns="" id="{3927B6F6-0A6A-4823-8CB0-7A9F49061FFD}"/>
              </a:ext>
            </a:extLst>
          </p:cNvPr>
          <p:cNvSpPr/>
          <p:nvPr/>
        </p:nvSpPr>
        <p:spPr>
          <a:xfrm>
            <a:off x="3299590" y="3340439"/>
            <a:ext cx="1620637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858;p30">
            <a:extLst>
              <a:ext uri="{FF2B5EF4-FFF2-40B4-BE49-F238E27FC236}">
                <a16:creationId xmlns:a16="http://schemas.microsoft.com/office/drawing/2014/main" xmlns="" id="{EB933DC6-C42C-424E-8BE8-1F9DD5645556}"/>
              </a:ext>
            </a:extLst>
          </p:cNvPr>
          <p:cNvSpPr/>
          <p:nvPr/>
        </p:nvSpPr>
        <p:spPr>
          <a:xfrm>
            <a:off x="3332492" y="3377453"/>
            <a:ext cx="1468768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859;p30">
            <a:extLst>
              <a:ext uri="{FF2B5EF4-FFF2-40B4-BE49-F238E27FC236}">
                <a16:creationId xmlns:a16="http://schemas.microsoft.com/office/drawing/2014/main" xmlns="" id="{20E55880-EA31-47EE-A1D6-359443C726BC}"/>
              </a:ext>
            </a:extLst>
          </p:cNvPr>
          <p:cNvSpPr/>
          <p:nvPr/>
        </p:nvSpPr>
        <p:spPr>
          <a:xfrm>
            <a:off x="4466330" y="3688331"/>
            <a:ext cx="80437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60;p30">
            <a:extLst>
              <a:ext uri="{FF2B5EF4-FFF2-40B4-BE49-F238E27FC236}">
                <a16:creationId xmlns:a16="http://schemas.microsoft.com/office/drawing/2014/main" xmlns="" id="{7364AF04-827D-45CD-A6FE-1F7E03B93C0D}"/>
              </a:ext>
            </a:extLst>
          </p:cNvPr>
          <p:cNvSpPr/>
          <p:nvPr/>
        </p:nvSpPr>
        <p:spPr>
          <a:xfrm>
            <a:off x="3332492" y="3377453"/>
            <a:ext cx="1468768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861;p30">
            <a:extLst>
              <a:ext uri="{FF2B5EF4-FFF2-40B4-BE49-F238E27FC236}">
                <a16:creationId xmlns:a16="http://schemas.microsoft.com/office/drawing/2014/main" xmlns="" id="{61AC2309-96EE-4068-816F-9C23F7281727}"/>
              </a:ext>
            </a:extLst>
          </p:cNvPr>
          <p:cNvSpPr/>
          <p:nvPr/>
        </p:nvSpPr>
        <p:spPr>
          <a:xfrm>
            <a:off x="4283969" y="3392543"/>
            <a:ext cx="45719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862;p30">
            <a:extLst>
              <a:ext uri="{FF2B5EF4-FFF2-40B4-BE49-F238E27FC236}">
                <a16:creationId xmlns:a16="http://schemas.microsoft.com/office/drawing/2014/main" xmlns="" id="{422B819C-9FD0-46EC-93BE-70D4C636FAB6}"/>
              </a:ext>
            </a:extLst>
          </p:cNvPr>
          <p:cNvSpPr/>
          <p:nvPr/>
        </p:nvSpPr>
        <p:spPr>
          <a:xfrm>
            <a:off x="4341562" y="3392543"/>
            <a:ext cx="45719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63;p30">
            <a:extLst>
              <a:ext uri="{FF2B5EF4-FFF2-40B4-BE49-F238E27FC236}">
                <a16:creationId xmlns:a16="http://schemas.microsoft.com/office/drawing/2014/main" xmlns="" id="{10243DE1-3AF7-47F9-AC1C-03ABAA43C8B1}"/>
              </a:ext>
            </a:extLst>
          </p:cNvPr>
          <p:cNvSpPr/>
          <p:nvPr/>
        </p:nvSpPr>
        <p:spPr>
          <a:xfrm>
            <a:off x="4400515" y="3392543"/>
            <a:ext cx="45719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64;p30">
            <a:extLst>
              <a:ext uri="{FF2B5EF4-FFF2-40B4-BE49-F238E27FC236}">
                <a16:creationId xmlns:a16="http://schemas.microsoft.com/office/drawing/2014/main" xmlns="" id="{6D159D40-97D2-4916-AE5C-4BFC188B3542}"/>
              </a:ext>
            </a:extLst>
          </p:cNvPr>
          <p:cNvSpPr/>
          <p:nvPr/>
        </p:nvSpPr>
        <p:spPr>
          <a:xfrm>
            <a:off x="3332492" y="3434996"/>
            <a:ext cx="1468768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5;p30">
            <a:extLst>
              <a:ext uri="{FF2B5EF4-FFF2-40B4-BE49-F238E27FC236}">
                <a16:creationId xmlns:a16="http://schemas.microsoft.com/office/drawing/2014/main" xmlns="" id="{02CA9A74-9547-4A4F-BF3A-2961C940C3BD}"/>
              </a:ext>
            </a:extLst>
          </p:cNvPr>
          <p:cNvSpPr/>
          <p:nvPr/>
        </p:nvSpPr>
        <p:spPr>
          <a:xfrm>
            <a:off x="4248331" y="3435030"/>
            <a:ext cx="275187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66;p30">
            <a:extLst>
              <a:ext uri="{FF2B5EF4-FFF2-40B4-BE49-F238E27FC236}">
                <a16:creationId xmlns:a16="http://schemas.microsoft.com/office/drawing/2014/main" xmlns="" id="{BF3BDDFA-B036-45DC-AA84-8BE6D561D7ED}"/>
              </a:ext>
            </a:extLst>
          </p:cNvPr>
          <p:cNvSpPr/>
          <p:nvPr/>
        </p:nvSpPr>
        <p:spPr>
          <a:xfrm>
            <a:off x="4090658" y="3435030"/>
            <a:ext cx="205509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867;p30">
            <a:extLst>
              <a:ext uri="{FF2B5EF4-FFF2-40B4-BE49-F238E27FC236}">
                <a16:creationId xmlns:a16="http://schemas.microsoft.com/office/drawing/2014/main" xmlns="" id="{923A3D12-11B2-412F-B4EF-2F91A59D05A3}"/>
              </a:ext>
            </a:extLst>
          </p:cNvPr>
          <p:cNvSpPr/>
          <p:nvPr/>
        </p:nvSpPr>
        <p:spPr>
          <a:xfrm>
            <a:off x="3938475" y="3521411"/>
            <a:ext cx="632546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868;p30">
            <a:extLst>
              <a:ext uri="{FF2B5EF4-FFF2-40B4-BE49-F238E27FC236}">
                <a16:creationId xmlns:a16="http://schemas.microsoft.com/office/drawing/2014/main" xmlns="" id="{38BD67A3-C236-4DA2-B633-7853040F855A}"/>
              </a:ext>
            </a:extLst>
          </p:cNvPr>
          <p:cNvSpPr/>
          <p:nvPr/>
        </p:nvSpPr>
        <p:spPr>
          <a:xfrm>
            <a:off x="3938475" y="3677707"/>
            <a:ext cx="484242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869;p30">
            <a:extLst>
              <a:ext uri="{FF2B5EF4-FFF2-40B4-BE49-F238E27FC236}">
                <a16:creationId xmlns:a16="http://schemas.microsoft.com/office/drawing/2014/main" xmlns="" id="{3A4DF559-6AFA-4A34-85A9-797F154A125A}"/>
              </a:ext>
            </a:extLst>
          </p:cNvPr>
          <p:cNvSpPr/>
          <p:nvPr/>
        </p:nvSpPr>
        <p:spPr>
          <a:xfrm>
            <a:off x="3938475" y="3733908"/>
            <a:ext cx="632546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870;p30">
            <a:extLst>
              <a:ext uri="{FF2B5EF4-FFF2-40B4-BE49-F238E27FC236}">
                <a16:creationId xmlns:a16="http://schemas.microsoft.com/office/drawing/2014/main" xmlns="" id="{E74202BB-AA3E-4FE5-B721-61EE677D3E6E}"/>
              </a:ext>
            </a:extLst>
          </p:cNvPr>
          <p:cNvSpPr/>
          <p:nvPr/>
        </p:nvSpPr>
        <p:spPr>
          <a:xfrm>
            <a:off x="3938475" y="3790124"/>
            <a:ext cx="632546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871;p30">
            <a:extLst>
              <a:ext uri="{FF2B5EF4-FFF2-40B4-BE49-F238E27FC236}">
                <a16:creationId xmlns:a16="http://schemas.microsoft.com/office/drawing/2014/main" xmlns="" id="{0A4FAFA7-5AD3-47F9-9D7B-5B858C87449C}"/>
              </a:ext>
            </a:extLst>
          </p:cNvPr>
          <p:cNvSpPr/>
          <p:nvPr/>
        </p:nvSpPr>
        <p:spPr>
          <a:xfrm>
            <a:off x="3934842" y="3857282"/>
            <a:ext cx="632546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872;p30">
            <a:extLst>
              <a:ext uri="{FF2B5EF4-FFF2-40B4-BE49-F238E27FC236}">
                <a16:creationId xmlns:a16="http://schemas.microsoft.com/office/drawing/2014/main" xmlns="" id="{DA5B0D19-E3B9-4662-989C-76343EE685D7}"/>
              </a:ext>
            </a:extLst>
          </p:cNvPr>
          <p:cNvSpPr/>
          <p:nvPr/>
        </p:nvSpPr>
        <p:spPr>
          <a:xfrm>
            <a:off x="3938475" y="3903918"/>
            <a:ext cx="352018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73;p30">
            <a:extLst>
              <a:ext uri="{FF2B5EF4-FFF2-40B4-BE49-F238E27FC236}">
                <a16:creationId xmlns:a16="http://schemas.microsoft.com/office/drawing/2014/main" xmlns="" id="{C94FC5C2-7A4E-4B96-B1C3-009CAF514E4C}"/>
              </a:ext>
            </a:extLst>
          </p:cNvPr>
          <p:cNvSpPr/>
          <p:nvPr/>
        </p:nvSpPr>
        <p:spPr>
          <a:xfrm>
            <a:off x="4240106" y="3906655"/>
            <a:ext cx="62546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874;p30">
            <a:extLst>
              <a:ext uri="{FF2B5EF4-FFF2-40B4-BE49-F238E27FC236}">
                <a16:creationId xmlns:a16="http://schemas.microsoft.com/office/drawing/2014/main" xmlns="" id="{20A5D4F7-4696-4536-92A6-1C1E344D4855}"/>
              </a:ext>
            </a:extLst>
          </p:cNvPr>
          <p:cNvSpPr/>
          <p:nvPr/>
        </p:nvSpPr>
        <p:spPr>
          <a:xfrm>
            <a:off x="4303172" y="3906655"/>
            <a:ext cx="62546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875;p30">
            <a:extLst>
              <a:ext uri="{FF2B5EF4-FFF2-40B4-BE49-F238E27FC236}">
                <a16:creationId xmlns:a16="http://schemas.microsoft.com/office/drawing/2014/main" xmlns="" id="{698E8D9C-D415-487D-BF51-7B042B8F50CE}"/>
              </a:ext>
            </a:extLst>
          </p:cNvPr>
          <p:cNvSpPr/>
          <p:nvPr/>
        </p:nvSpPr>
        <p:spPr>
          <a:xfrm>
            <a:off x="4366238" y="3903905"/>
            <a:ext cx="62546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876;p30">
            <a:extLst>
              <a:ext uri="{FF2B5EF4-FFF2-40B4-BE49-F238E27FC236}">
                <a16:creationId xmlns:a16="http://schemas.microsoft.com/office/drawing/2014/main" xmlns="" id="{28E8DB34-B594-4B57-8A5A-4E7706C5D0CD}"/>
              </a:ext>
            </a:extLst>
          </p:cNvPr>
          <p:cNvSpPr/>
          <p:nvPr/>
        </p:nvSpPr>
        <p:spPr>
          <a:xfrm>
            <a:off x="3368145" y="3521411"/>
            <a:ext cx="237648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877;p30">
            <a:extLst>
              <a:ext uri="{FF2B5EF4-FFF2-40B4-BE49-F238E27FC236}">
                <a16:creationId xmlns:a16="http://schemas.microsoft.com/office/drawing/2014/main" xmlns="" id="{7722444D-4807-4499-83EF-B2B8DD1E7EB6}"/>
              </a:ext>
            </a:extLst>
          </p:cNvPr>
          <p:cNvSpPr/>
          <p:nvPr/>
        </p:nvSpPr>
        <p:spPr>
          <a:xfrm>
            <a:off x="3368145" y="3738036"/>
            <a:ext cx="237648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878;p30">
            <a:extLst>
              <a:ext uri="{FF2B5EF4-FFF2-40B4-BE49-F238E27FC236}">
                <a16:creationId xmlns:a16="http://schemas.microsoft.com/office/drawing/2014/main" xmlns="" id="{F0A18437-21D6-40A1-91FF-EFA64F405426}"/>
              </a:ext>
            </a:extLst>
          </p:cNvPr>
          <p:cNvSpPr/>
          <p:nvPr/>
        </p:nvSpPr>
        <p:spPr>
          <a:xfrm>
            <a:off x="3368145" y="3816176"/>
            <a:ext cx="237648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879;p30">
            <a:extLst>
              <a:ext uri="{FF2B5EF4-FFF2-40B4-BE49-F238E27FC236}">
                <a16:creationId xmlns:a16="http://schemas.microsoft.com/office/drawing/2014/main" xmlns="" id="{EFD599DD-E9FB-4DCD-9ECC-DF5EB97AF622}"/>
              </a:ext>
            </a:extLst>
          </p:cNvPr>
          <p:cNvSpPr/>
          <p:nvPr/>
        </p:nvSpPr>
        <p:spPr>
          <a:xfrm>
            <a:off x="3368145" y="3860054"/>
            <a:ext cx="237648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880;p30">
            <a:extLst>
              <a:ext uri="{FF2B5EF4-FFF2-40B4-BE49-F238E27FC236}">
                <a16:creationId xmlns:a16="http://schemas.microsoft.com/office/drawing/2014/main" xmlns="" id="{B84473E0-84FB-4B62-927A-C2A9B8DC3C8A}"/>
              </a:ext>
            </a:extLst>
          </p:cNvPr>
          <p:cNvSpPr/>
          <p:nvPr/>
        </p:nvSpPr>
        <p:spPr>
          <a:xfrm>
            <a:off x="3368145" y="3903918"/>
            <a:ext cx="237648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881;p30">
            <a:extLst>
              <a:ext uri="{FF2B5EF4-FFF2-40B4-BE49-F238E27FC236}">
                <a16:creationId xmlns:a16="http://schemas.microsoft.com/office/drawing/2014/main" xmlns="" id="{CFA0EBF7-3964-4005-97E7-29BDEA79D333}"/>
              </a:ext>
            </a:extLst>
          </p:cNvPr>
          <p:cNvSpPr/>
          <p:nvPr/>
        </p:nvSpPr>
        <p:spPr>
          <a:xfrm>
            <a:off x="3368145" y="3946420"/>
            <a:ext cx="237648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882;p30">
            <a:extLst>
              <a:ext uri="{FF2B5EF4-FFF2-40B4-BE49-F238E27FC236}">
                <a16:creationId xmlns:a16="http://schemas.microsoft.com/office/drawing/2014/main" xmlns="" id="{520B5208-7CDD-447C-837A-617E0BC68132}"/>
              </a:ext>
            </a:extLst>
          </p:cNvPr>
          <p:cNvSpPr/>
          <p:nvPr/>
        </p:nvSpPr>
        <p:spPr>
          <a:xfrm>
            <a:off x="3599846" y="3521411"/>
            <a:ext cx="385952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883;p30">
            <a:extLst>
              <a:ext uri="{FF2B5EF4-FFF2-40B4-BE49-F238E27FC236}">
                <a16:creationId xmlns:a16="http://schemas.microsoft.com/office/drawing/2014/main" xmlns="" id="{27A6A899-5D21-4A1B-B181-EA484F6AD25C}"/>
              </a:ext>
            </a:extLst>
          </p:cNvPr>
          <p:cNvSpPr/>
          <p:nvPr/>
        </p:nvSpPr>
        <p:spPr>
          <a:xfrm>
            <a:off x="3599846" y="3738036"/>
            <a:ext cx="385952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884;p30">
            <a:extLst>
              <a:ext uri="{FF2B5EF4-FFF2-40B4-BE49-F238E27FC236}">
                <a16:creationId xmlns:a16="http://schemas.microsoft.com/office/drawing/2014/main" xmlns="" id="{710CFF1F-2CB0-4CB5-B12D-41DEDB894411}"/>
              </a:ext>
            </a:extLst>
          </p:cNvPr>
          <p:cNvSpPr/>
          <p:nvPr/>
        </p:nvSpPr>
        <p:spPr>
          <a:xfrm>
            <a:off x="3599846" y="3816176"/>
            <a:ext cx="385952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885;p30">
            <a:extLst>
              <a:ext uri="{FF2B5EF4-FFF2-40B4-BE49-F238E27FC236}">
                <a16:creationId xmlns:a16="http://schemas.microsoft.com/office/drawing/2014/main" xmlns="" id="{F653027E-E386-4AF7-8688-51DE814AF0B3}"/>
              </a:ext>
            </a:extLst>
          </p:cNvPr>
          <p:cNvSpPr/>
          <p:nvPr/>
        </p:nvSpPr>
        <p:spPr>
          <a:xfrm>
            <a:off x="3599846" y="3860054"/>
            <a:ext cx="385952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886;p30">
            <a:extLst>
              <a:ext uri="{FF2B5EF4-FFF2-40B4-BE49-F238E27FC236}">
                <a16:creationId xmlns:a16="http://schemas.microsoft.com/office/drawing/2014/main" xmlns="" id="{F591868F-EE7A-41C8-8838-5770541AD345}"/>
              </a:ext>
            </a:extLst>
          </p:cNvPr>
          <p:cNvSpPr/>
          <p:nvPr/>
        </p:nvSpPr>
        <p:spPr>
          <a:xfrm>
            <a:off x="3599846" y="3903918"/>
            <a:ext cx="385952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887;p30">
            <a:extLst>
              <a:ext uri="{FF2B5EF4-FFF2-40B4-BE49-F238E27FC236}">
                <a16:creationId xmlns:a16="http://schemas.microsoft.com/office/drawing/2014/main" xmlns="" id="{5C96C7D4-6CEA-4985-B84C-A6C2751F21F7}"/>
              </a:ext>
            </a:extLst>
          </p:cNvPr>
          <p:cNvSpPr/>
          <p:nvPr/>
        </p:nvSpPr>
        <p:spPr>
          <a:xfrm>
            <a:off x="3599846" y="3946420"/>
            <a:ext cx="237648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888;p30">
            <a:extLst>
              <a:ext uri="{FF2B5EF4-FFF2-40B4-BE49-F238E27FC236}">
                <a16:creationId xmlns:a16="http://schemas.microsoft.com/office/drawing/2014/main" xmlns="" id="{E231C09E-8538-4B31-93EE-6261C1888ECF}"/>
              </a:ext>
            </a:extLst>
          </p:cNvPr>
          <p:cNvSpPr txBox="1">
            <a:spLocks/>
          </p:cNvSpPr>
          <p:nvPr/>
        </p:nvSpPr>
        <p:spPr>
          <a:xfrm>
            <a:off x="5393880" y="2071888"/>
            <a:ext cx="270560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</a:pPr>
            <a:endParaRPr lang="en-IN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889;p30">
            <a:extLst>
              <a:ext uri="{FF2B5EF4-FFF2-40B4-BE49-F238E27FC236}">
                <a16:creationId xmlns:a16="http://schemas.microsoft.com/office/drawing/2014/main" xmlns="" id="{0801F81F-7AD5-4747-865A-D437128A5CE5}"/>
              </a:ext>
            </a:extLst>
          </p:cNvPr>
          <p:cNvSpPr txBox="1">
            <a:spLocks/>
          </p:cNvSpPr>
          <p:nvPr/>
        </p:nvSpPr>
        <p:spPr>
          <a:xfrm>
            <a:off x="8007580" y="3754486"/>
            <a:ext cx="270560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400" b="1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SP. OFFERS</a:t>
            </a:r>
            <a:endParaRPr lang="en-IN" sz="1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890;p30">
            <a:extLst>
              <a:ext uri="{FF2B5EF4-FFF2-40B4-BE49-F238E27FC236}">
                <a16:creationId xmlns:a16="http://schemas.microsoft.com/office/drawing/2014/main" xmlns="" id="{67312917-2741-4D8E-9470-0B5F0281BE84}"/>
              </a:ext>
            </a:extLst>
          </p:cNvPr>
          <p:cNvSpPr txBox="1">
            <a:spLocks/>
          </p:cNvSpPr>
          <p:nvPr/>
        </p:nvSpPr>
        <p:spPr>
          <a:xfrm>
            <a:off x="5393880" y="2773231"/>
            <a:ext cx="270560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</a:pPr>
            <a:endParaRPr lang="en-IN" b="1" dirty="0">
              <a:solidFill>
                <a:srgbClr val="F6F6F6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0" name="Google Shape;891;p30">
            <a:extLst>
              <a:ext uri="{FF2B5EF4-FFF2-40B4-BE49-F238E27FC236}">
                <a16:creationId xmlns:a16="http://schemas.microsoft.com/office/drawing/2014/main" xmlns="" id="{11531C77-A073-4CFC-8A46-39F0127E6D5B}"/>
              </a:ext>
            </a:extLst>
          </p:cNvPr>
          <p:cNvGrpSpPr/>
          <p:nvPr/>
        </p:nvGrpSpPr>
        <p:grpSpPr>
          <a:xfrm>
            <a:off x="10766429" y="1980660"/>
            <a:ext cx="300805" cy="229297"/>
            <a:chOff x="3863900" y="4993625"/>
            <a:chExt cx="482050" cy="478900"/>
          </a:xfrm>
        </p:grpSpPr>
        <p:sp>
          <p:nvSpPr>
            <p:cNvPr id="231" name="Google Shape;892;p30">
              <a:extLst>
                <a:ext uri="{FF2B5EF4-FFF2-40B4-BE49-F238E27FC236}">
                  <a16:creationId xmlns:a16="http://schemas.microsoft.com/office/drawing/2014/main" xmlns="" id="{1CF1F4B6-268C-4D3B-81EB-821C2FDF553A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>
                <a:solidFill>
                  <a:schemeClr val="lt1"/>
                </a:solidFill>
              </a:endParaRPr>
            </a:p>
          </p:txBody>
        </p:sp>
        <p:sp>
          <p:nvSpPr>
            <p:cNvPr id="232" name="Google Shape;893;p30">
              <a:extLst>
                <a:ext uri="{FF2B5EF4-FFF2-40B4-BE49-F238E27FC236}">
                  <a16:creationId xmlns:a16="http://schemas.microsoft.com/office/drawing/2014/main" xmlns="" id="{0351CCF0-0CD2-48FC-91C7-CF7B3525CE20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>
                <a:solidFill>
                  <a:schemeClr val="lt1"/>
                </a:solidFill>
              </a:endParaRPr>
            </a:p>
          </p:txBody>
        </p:sp>
        <p:sp>
          <p:nvSpPr>
            <p:cNvPr id="233" name="Google Shape;894;p30">
              <a:extLst>
                <a:ext uri="{FF2B5EF4-FFF2-40B4-BE49-F238E27FC236}">
                  <a16:creationId xmlns:a16="http://schemas.microsoft.com/office/drawing/2014/main" xmlns="" id="{6A8A789B-8660-4311-A836-72C70325CE9E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>
                <a:solidFill>
                  <a:schemeClr val="lt1"/>
                </a:solidFill>
              </a:endParaRPr>
            </a:p>
          </p:txBody>
        </p:sp>
        <p:sp>
          <p:nvSpPr>
            <p:cNvPr id="234" name="Google Shape;895;p30">
              <a:extLst>
                <a:ext uri="{FF2B5EF4-FFF2-40B4-BE49-F238E27FC236}">
                  <a16:creationId xmlns:a16="http://schemas.microsoft.com/office/drawing/2014/main" xmlns="" id="{1B6FBAF1-581B-47D7-B028-26B4E9B61167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>
                <a:solidFill>
                  <a:schemeClr val="lt1"/>
                </a:solidFill>
              </a:endParaRPr>
            </a:p>
          </p:txBody>
        </p:sp>
      </p:grpSp>
      <p:pic>
        <p:nvPicPr>
          <p:cNvPr id="235" name="Google Shape;896;p30">
            <a:extLst>
              <a:ext uri="{FF2B5EF4-FFF2-40B4-BE49-F238E27FC236}">
                <a16:creationId xmlns:a16="http://schemas.microsoft.com/office/drawing/2014/main" xmlns="" id="{2FA99E5F-15E2-47CB-87BE-4A183FB539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67098" y="2721881"/>
            <a:ext cx="300797" cy="2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xmlns="" id="{A83E385C-ADA8-4201-9239-1E1373BFA857}"/>
              </a:ext>
            </a:extLst>
          </p:cNvPr>
          <p:cNvSpPr txBox="1"/>
          <p:nvPr/>
        </p:nvSpPr>
        <p:spPr>
          <a:xfrm>
            <a:off x="9440981" y="2652898"/>
            <a:ext cx="155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TO USE</a:t>
            </a:r>
            <a:endParaRPr lang="en-IN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xmlns="" id="{B6F4572F-B830-450E-B77F-8B413FD4AA86}"/>
              </a:ext>
            </a:extLst>
          </p:cNvPr>
          <p:cNvSpPr txBox="1"/>
          <p:nvPr/>
        </p:nvSpPr>
        <p:spPr>
          <a:xfrm>
            <a:off x="9793690" y="19454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SECURE</a:t>
            </a:r>
            <a:endParaRPr lang="en-IN" dirty="0"/>
          </a:p>
        </p:txBody>
      </p:sp>
      <p:sp>
        <p:nvSpPr>
          <p:cNvPr id="241" name="Google Shape;780;p30">
            <a:extLst>
              <a:ext uri="{FF2B5EF4-FFF2-40B4-BE49-F238E27FC236}">
                <a16:creationId xmlns:a16="http://schemas.microsoft.com/office/drawing/2014/main" xmlns="" id="{9A82D27F-7688-4D07-9D0F-E690D4FE27E1}"/>
              </a:ext>
            </a:extLst>
          </p:cNvPr>
          <p:cNvSpPr/>
          <p:nvPr/>
        </p:nvSpPr>
        <p:spPr>
          <a:xfrm rot="10800000">
            <a:off x="6852159" y="4377881"/>
            <a:ext cx="4457570" cy="381000"/>
          </a:xfrm>
          <a:prstGeom prst="homePlate">
            <a:avLst>
              <a:gd name="adj" fmla="val 50000"/>
            </a:avLst>
          </a:pr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xmlns="" id="{7751830D-34D3-45C7-AC24-90696A9D1757}"/>
              </a:ext>
            </a:extLst>
          </p:cNvPr>
          <p:cNvSpPr txBox="1"/>
          <p:nvPr/>
        </p:nvSpPr>
        <p:spPr>
          <a:xfrm>
            <a:off x="7361853" y="4397172"/>
            <a:ext cx="43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 E-ITEM LAUNCHED ON THE DAY</a:t>
            </a:r>
            <a:endParaRPr lang="en-IN" dirty="0"/>
          </a:p>
        </p:txBody>
      </p:sp>
      <p:sp>
        <p:nvSpPr>
          <p:cNvPr id="243" name="Google Shape;781;p30">
            <a:extLst>
              <a:ext uri="{FF2B5EF4-FFF2-40B4-BE49-F238E27FC236}">
                <a16:creationId xmlns:a16="http://schemas.microsoft.com/office/drawing/2014/main" xmlns="" id="{5077DF87-0CFC-4FFA-A58A-6CCB9E3981B6}"/>
              </a:ext>
            </a:extLst>
          </p:cNvPr>
          <p:cNvSpPr/>
          <p:nvPr/>
        </p:nvSpPr>
        <p:spPr>
          <a:xfrm rot="10800000">
            <a:off x="7707086" y="5100794"/>
            <a:ext cx="3613792" cy="591153"/>
          </a:xfrm>
          <a:prstGeom prst="homePlate">
            <a:avLst>
              <a:gd name="adj" fmla="val 50000"/>
            </a:avLst>
          </a:pr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xmlns="" id="{020ACD45-1FB0-4D5A-A5E7-3B175B1A71A3}"/>
              </a:ext>
            </a:extLst>
          </p:cNvPr>
          <p:cNvSpPr txBox="1"/>
          <p:nvPr/>
        </p:nvSpPr>
        <p:spPr>
          <a:xfrm>
            <a:off x="8449171" y="5092701"/>
            <a:ext cx="301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DISCOUNTS COMPARE TO OTHER</a:t>
            </a:r>
            <a:endParaRPr lang="en-IN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xmlns="" id="{F1A65AAA-EDA5-4825-88CA-F74ED7533572}"/>
              </a:ext>
            </a:extLst>
          </p:cNvPr>
          <p:cNvSpPr txBox="1"/>
          <p:nvPr/>
        </p:nvSpPr>
        <p:spPr>
          <a:xfrm>
            <a:off x="4156312" y="10569925"/>
            <a:ext cx="6517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commons.wikimedia.org/wiki/File:High-contrast-accessories-calculator.sv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255" name="Google Shape;782;p30">
            <a:extLst>
              <a:ext uri="{FF2B5EF4-FFF2-40B4-BE49-F238E27FC236}">
                <a16:creationId xmlns:a16="http://schemas.microsoft.com/office/drawing/2014/main" xmlns="" id="{4D0E66D0-236B-4DFA-B8B1-988F1467A235}"/>
              </a:ext>
            </a:extLst>
          </p:cNvPr>
          <p:cNvSpPr/>
          <p:nvPr/>
        </p:nvSpPr>
        <p:spPr>
          <a:xfrm rot="10800000">
            <a:off x="8288800" y="6026238"/>
            <a:ext cx="3032078" cy="381000"/>
          </a:xfrm>
          <a:prstGeom prst="homePlate">
            <a:avLst>
              <a:gd name="adj" fmla="val 50000"/>
            </a:avLst>
          </a:pr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xmlns="" id="{B12BC727-1176-4B61-B516-1AD4757A2FF3}"/>
              </a:ext>
            </a:extLst>
          </p:cNvPr>
          <p:cNvSpPr txBox="1"/>
          <p:nvPr/>
        </p:nvSpPr>
        <p:spPr>
          <a:xfrm>
            <a:off x="10331058" y="6032072"/>
            <a:ext cx="145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GIFTS</a:t>
            </a:r>
            <a:endParaRPr lang="en-IN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xmlns="" id="{B3FDDE73-864C-4773-8A26-7AA2D918D4A1}"/>
              </a:ext>
            </a:extLst>
          </p:cNvPr>
          <p:cNvSpPr txBox="1"/>
          <p:nvPr/>
        </p:nvSpPr>
        <p:spPr>
          <a:xfrm>
            <a:off x="6136010" y="1459472"/>
            <a:ext cx="10345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CD8BD9"/>
                </a:solidFill>
              </a:rPr>
              <a:t>L</a:t>
            </a:r>
          </a:p>
          <a:p>
            <a:r>
              <a:rPr lang="en-US" sz="2800" b="1" u="sng" dirty="0">
                <a:solidFill>
                  <a:srgbClr val="CD8BD9"/>
                </a:solidFill>
              </a:rPr>
              <a:t>E</a:t>
            </a:r>
          </a:p>
          <a:p>
            <a:r>
              <a:rPr lang="en-US" sz="2800" b="1" u="sng" dirty="0">
                <a:solidFill>
                  <a:srgbClr val="CD8BD9"/>
                </a:solidFill>
              </a:rPr>
              <a:t>S</a:t>
            </a:r>
          </a:p>
          <a:p>
            <a:r>
              <a:rPr lang="en-US" sz="2800" b="1" u="sng" dirty="0">
                <a:solidFill>
                  <a:srgbClr val="CD8BD9"/>
                </a:solidFill>
              </a:rPr>
              <a:t>S</a:t>
            </a:r>
          </a:p>
          <a:p>
            <a:endParaRPr lang="en-US" sz="2800" b="1" u="sng" dirty="0">
              <a:solidFill>
                <a:srgbClr val="CD8BD9"/>
              </a:solidFill>
            </a:endParaRPr>
          </a:p>
          <a:p>
            <a:r>
              <a:rPr lang="en-US" sz="2800" b="1" u="sng" dirty="0">
                <a:solidFill>
                  <a:srgbClr val="CD8BD9"/>
                </a:solidFill>
              </a:rPr>
              <a:t>C</a:t>
            </a:r>
          </a:p>
          <a:p>
            <a:r>
              <a:rPr lang="en-US" sz="2800" b="1" u="sng" dirty="0">
                <a:solidFill>
                  <a:srgbClr val="CD8BD9"/>
                </a:solidFill>
              </a:rPr>
              <a:t>0</a:t>
            </a:r>
          </a:p>
          <a:p>
            <a:r>
              <a:rPr lang="en-US" sz="2800" b="1" u="sng" dirty="0">
                <a:solidFill>
                  <a:srgbClr val="CD8BD9"/>
                </a:solidFill>
              </a:rPr>
              <a:t>S</a:t>
            </a:r>
          </a:p>
          <a:p>
            <a:r>
              <a:rPr lang="en-US" sz="2800" b="1" u="sng" dirty="0">
                <a:solidFill>
                  <a:srgbClr val="CD8BD9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xmlns="" val="182021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2" grpId="0"/>
      <p:bldP spid="123" grpId="0" animBg="1"/>
      <p:bldP spid="124" grpId="0" animBg="1"/>
      <p:bldP spid="125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8" grpId="0"/>
      <p:bldP spid="238" grpId="0"/>
      <p:bldP spid="239" grpId="0"/>
      <p:bldP spid="241" grpId="0" animBg="1"/>
      <p:bldP spid="242" grpId="0"/>
      <p:bldP spid="243" grpId="0" animBg="1"/>
      <p:bldP spid="244" grpId="0"/>
      <p:bldP spid="255" grpId="0" animBg="1"/>
      <p:bldP spid="2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50E8093-5722-4848-8BC6-68E0ADCDB98C}"/>
              </a:ext>
            </a:extLst>
          </p:cNvPr>
          <p:cNvSpPr txBox="1"/>
          <p:nvPr/>
        </p:nvSpPr>
        <p:spPr>
          <a:xfrm>
            <a:off x="239486" y="342512"/>
            <a:ext cx="885241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8000" b="1" dirty="0" smtClean="0">
                <a:latin typeface="Lato"/>
                <a:sym typeface="Lato"/>
              </a:rPr>
              <a:t>GALLARY </a:t>
            </a:r>
          </a:p>
          <a:p>
            <a:r>
              <a:rPr lang="es" sz="8000" b="1" dirty="0" smtClean="0">
                <a:latin typeface="Lato"/>
                <a:sym typeface="Lato"/>
              </a:rPr>
              <a:t>OF </a:t>
            </a:r>
          </a:p>
          <a:p>
            <a:r>
              <a:rPr lang="es" sz="8000" b="1" dirty="0" smtClean="0">
                <a:latin typeface="Lato"/>
                <a:sym typeface="Lato"/>
              </a:rPr>
              <a:t>OUR </a:t>
            </a:r>
          </a:p>
          <a:p>
            <a:r>
              <a:rPr lang="es" sz="8000" b="1" dirty="0" smtClean="0">
                <a:latin typeface="Lato"/>
                <a:sym typeface="Lato"/>
              </a:rPr>
              <a:t>WEBSITE</a:t>
            </a:r>
            <a:endParaRPr lang="en-IN" sz="8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67DCE0B9-6A47-4233-8C32-2592326821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46689" y="3501860"/>
            <a:ext cx="6133780" cy="34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742" y="1883228"/>
            <a:ext cx="5785304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937605" cy="228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57425"/>
            <a:ext cx="4953000" cy="74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984954"/>
            <a:ext cx="4953000" cy="387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7DCE0B9-6A47-4233-8C32-2592326821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67074" y="3376675"/>
            <a:ext cx="6395040" cy="45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28114" y="0"/>
            <a:ext cx="4963886" cy="164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28114" y="1639659"/>
            <a:ext cx="4963886" cy="24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28115" y="4136570"/>
            <a:ext cx="4963886" cy="1883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39000" y="6008914"/>
            <a:ext cx="4953000" cy="8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0E8093-5722-4848-8BC6-68E0ADCDB98C}"/>
              </a:ext>
            </a:extLst>
          </p:cNvPr>
          <p:cNvSpPr txBox="1"/>
          <p:nvPr/>
        </p:nvSpPr>
        <p:spPr>
          <a:xfrm>
            <a:off x="1546550" y="473141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800" b="1" dirty="0">
                <a:latin typeface="Lato"/>
                <a:ea typeface="Lato"/>
                <a:cs typeface="Lato"/>
                <a:sym typeface="Lato"/>
              </a:rPr>
              <a:t>REFERENCES</a:t>
            </a:r>
            <a:endParaRPr lang="en-IN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7DCE0B9-6A47-4233-8C32-259232682152}"/>
              </a:ext>
            </a:extLst>
          </p:cNvPr>
          <p:cNvCxnSpPr>
            <a:cxnSpLocks/>
          </p:cNvCxnSpPr>
          <p:nvPr/>
        </p:nvCxnSpPr>
        <p:spPr>
          <a:xfrm>
            <a:off x="923730" y="996362"/>
            <a:ext cx="33263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B67F3039-7959-47BE-B2C8-7015D2878885}"/>
              </a:ext>
            </a:extLst>
          </p:cNvPr>
          <p:cNvSpPr/>
          <p:nvPr/>
        </p:nvSpPr>
        <p:spPr>
          <a:xfrm>
            <a:off x="519793" y="1352940"/>
            <a:ext cx="11152413" cy="511317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0F455F-30DD-4C6E-AED1-42447A1E60D1}"/>
              </a:ext>
            </a:extLst>
          </p:cNvPr>
          <p:cNvSpPr txBox="1"/>
          <p:nvPr/>
        </p:nvSpPr>
        <p:spPr>
          <a:xfrm>
            <a:off x="1546550" y="2124288"/>
            <a:ext cx="77374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Code With Harry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Easy Tutorials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Programming Desire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 err="1"/>
              <a:t>Sakaos</a:t>
            </a:r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Myntra , Amazon , </a:t>
            </a:r>
            <a:r>
              <a:rPr lang="en-IN" sz="2400" b="1" dirty="0" err="1"/>
              <a:t>FlipCart</a:t>
            </a:r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Boot-Strap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Let Us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https://www.shopclues.com</a:t>
            </a:r>
          </a:p>
        </p:txBody>
      </p:sp>
    </p:spTree>
    <p:extLst>
      <p:ext uri="{BB962C8B-B14F-4D97-AF65-F5344CB8AC3E}">
        <p14:creationId xmlns:p14="http://schemas.microsoft.com/office/powerpoint/2010/main" xmlns="" val="31993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2E1BA47-38B6-46CD-B6FC-1DEEEFEDDFF3}"/>
              </a:ext>
            </a:extLst>
          </p:cNvPr>
          <p:cNvSpPr txBox="1"/>
          <p:nvPr/>
        </p:nvSpPr>
        <p:spPr>
          <a:xfrm>
            <a:off x="1434583" y="463812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800" b="1" dirty="0">
                <a:latin typeface="Lato"/>
                <a:ea typeface="Lato"/>
                <a:cs typeface="Lato"/>
                <a:sym typeface="Lato"/>
              </a:rPr>
              <a:t>LANGUAGES</a:t>
            </a:r>
            <a:endParaRPr lang="en-IN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4C989763-75D8-41B5-9D4B-875BC461D8E9}"/>
              </a:ext>
            </a:extLst>
          </p:cNvPr>
          <p:cNvCxnSpPr>
            <a:cxnSpLocks/>
          </p:cNvCxnSpPr>
          <p:nvPr/>
        </p:nvCxnSpPr>
        <p:spPr>
          <a:xfrm>
            <a:off x="923730" y="996362"/>
            <a:ext cx="33263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B843E5D6-005D-4D60-8D85-7102CCECBED7}"/>
              </a:ext>
            </a:extLst>
          </p:cNvPr>
          <p:cNvSpPr/>
          <p:nvPr/>
        </p:nvSpPr>
        <p:spPr>
          <a:xfrm>
            <a:off x="541565" y="1307842"/>
            <a:ext cx="11152413" cy="511317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F97B62E-99A4-471E-9E0E-0F62569C53FE}"/>
              </a:ext>
            </a:extLst>
          </p:cNvPr>
          <p:cNvSpPr txBox="1"/>
          <p:nvPr/>
        </p:nvSpPr>
        <p:spPr>
          <a:xfrm>
            <a:off x="1971093" y="3038688"/>
            <a:ext cx="77374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b="1" dirty="0"/>
              <a:t>HTM</a:t>
            </a:r>
            <a:r>
              <a:rPr lang="en-IN" sz="2400" b="1" dirty="0"/>
              <a:t>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2400" b="1" dirty="0"/>
              <a:t>CSS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2400" b="1" dirty="0"/>
              <a:t>Java Scripts</a:t>
            </a:r>
          </a:p>
          <a:p>
            <a:pPr marL="285750" indent="-285750"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57003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2EAE825-2386-434C-82B0-8FA451572B11}"/>
              </a:ext>
            </a:extLst>
          </p:cNvPr>
          <p:cNvSpPr txBox="1"/>
          <p:nvPr/>
        </p:nvSpPr>
        <p:spPr>
          <a:xfrm>
            <a:off x="1546550" y="473141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800" b="1" dirty="0">
                <a:latin typeface="Lato"/>
                <a:ea typeface="Lato"/>
                <a:cs typeface="Lato"/>
                <a:sym typeface="Lato"/>
              </a:rPr>
              <a:t>SOFTWARE</a:t>
            </a:r>
            <a:endParaRPr lang="en-IN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EB1CA9AE-2ACF-45A1-9965-BB60E9B74A3E}"/>
              </a:ext>
            </a:extLst>
          </p:cNvPr>
          <p:cNvCxnSpPr>
            <a:cxnSpLocks/>
          </p:cNvCxnSpPr>
          <p:nvPr/>
        </p:nvCxnSpPr>
        <p:spPr>
          <a:xfrm>
            <a:off x="923730" y="996362"/>
            <a:ext cx="33263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FED712DC-CFE7-4617-AB46-56B3E51BD8D5}"/>
              </a:ext>
            </a:extLst>
          </p:cNvPr>
          <p:cNvSpPr/>
          <p:nvPr/>
        </p:nvSpPr>
        <p:spPr>
          <a:xfrm>
            <a:off x="115857" y="1371601"/>
            <a:ext cx="11152413" cy="511317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88A82A9-1D16-4199-B383-AEF7D6069983}"/>
              </a:ext>
            </a:extLst>
          </p:cNvPr>
          <p:cNvSpPr txBox="1"/>
          <p:nvPr/>
        </p:nvSpPr>
        <p:spPr>
          <a:xfrm>
            <a:off x="1823358" y="3113333"/>
            <a:ext cx="7737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b="1" dirty="0"/>
              <a:t>Visual Studio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b="1" dirty="0"/>
              <a:t>Chrome</a:t>
            </a:r>
          </a:p>
          <a:p>
            <a:pPr marL="285750" indent="-285750" algn="ctr"/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xmlns="" val="351495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8;p32">
            <a:extLst>
              <a:ext uri="{FF2B5EF4-FFF2-40B4-BE49-F238E27FC236}">
                <a16:creationId xmlns:a16="http://schemas.microsoft.com/office/drawing/2014/main" xmlns="" id="{B7314005-BDAD-476F-A32A-BE59534F3AAB}"/>
              </a:ext>
            </a:extLst>
          </p:cNvPr>
          <p:cNvSpPr txBox="1">
            <a:spLocks/>
          </p:cNvSpPr>
          <p:nvPr/>
        </p:nvSpPr>
        <p:spPr>
          <a:xfrm>
            <a:off x="8724926" y="2636909"/>
            <a:ext cx="2422019" cy="4742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endParaRPr lang="en-IN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" name="Google Shape;909;p32">
            <a:extLst>
              <a:ext uri="{FF2B5EF4-FFF2-40B4-BE49-F238E27FC236}">
                <a16:creationId xmlns:a16="http://schemas.microsoft.com/office/drawing/2014/main" xmlns="" id="{C60C5696-A122-4719-8AE0-FFFCFAF428FC}"/>
              </a:ext>
            </a:extLst>
          </p:cNvPr>
          <p:cNvGrpSpPr/>
          <p:nvPr/>
        </p:nvGrpSpPr>
        <p:grpSpPr>
          <a:xfrm flipH="1">
            <a:off x="141672" y="812637"/>
            <a:ext cx="7117542" cy="5744456"/>
            <a:chOff x="238125" y="262775"/>
            <a:chExt cx="7092825" cy="515142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Google Shape;910;p32">
              <a:extLst>
                <a:ext uri="{FF2B5EF4-FFF2-40B4-BE49-F238E27FC236}">
                  <a16:creationId xmlns:a16="http://schemas.microsoft.com/office/drawing/2014/main" xmlns="" id="{1E4E2EB0-9E90-4381-8D98-0AD054BD32FF}"/>
                </a:ext>
              </a:extLst>
            </p:cNvPr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" name="Google Shape;911;p32">
              <a:extLst>
                <a:ext uri="{FF2B5EF4-FFF2-40B4-BE49-F238E27FC236}">
                  <a16:creationId xmlns:a16="http://schemas.microsoft.com/office/drawing/2014/main" xmlns="" id="{A3464593-481E-4F21-AF2C-A2FE65B44482}"/>
                </a:ext>
              </a:extLst>
            </p:cNvPr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" name="Google Shape;912;p32">
              <a:extLst>
                <a:ext uri="{FF2B5EF4-FFF2-40B4-BE49-F238E27FC236}">
                  <a16:creationId xmlns:a16="http://schemas.microsoft.com/office/drawing/2014/main" xmlns="" id="{3CEA1E36-EA2C-459F-8220-43DB8E60891D}"/>
                </a:ext>
              </a:extLst>
            </p:cNvPr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Google Shape;913;p32">
              <a:extLst>
                <a:ext uri="{FF2B5EF4-FFF2-40B4-BE49-F238E27FC236}">
                  <a16:creationId xmlns:a16="http://schemas.microsoft.com/office/drawing/2014/main" xmlns="" id="{DF520F06-BD7B-4595-A8D3-C7D4A361FA22}"/>
                </a:ext>
              </a:extLst>
            </p:cNvPr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Google Shape;914;p32">
              <a:extLst>
                <a:ext uri="{FF2B5EF4-FFF2-40B4-BE49-F238E27FC236}">
                  <a16:creationId xmlns:a16="http://schemas.microsoft.com/office/drawing/2014/main" xmlns="" id="{1371FA72-C9A1-49B5-BF0B-35C86E94E22E}"/>
                </a:ext>
              </a:extLst>
            </p:cNvPr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" name="Google Shape;915;p32">
              <a:extLst>
                <a:ext uri="{FF2B5EF4-FFF2-40B4-BE49-F238E27FC236}">
                  <a16:creationId xmlns:a16="http://schemas.microsoft.com/office/drawing/2014/main" xmlns="" id="{221CEF29-B7DC-41DF-BFEB-CC69468A77F9}"/>
                </a:ext>
              </a:extLst>
            </p:cNvPr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Google Shape;916;p32">
              <a:extLst>
                <a:ext uri="{FF2B5EF4-FFF2-40B4-BE49-F238E27FC236}">
                  <a16:creationId xmlns:a16="http://schemas.microsoft.com/office/drawing/2014/main" xmlns="" id="{31C9CA44-956A-4310-BF44-C0C8F6995FC0}"/>
                </a:ext>
              </a:extLst>
            </p:cNvPr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917;p32">
              <a:extLst>
                <a:ext uri="{FF2B5EF4-FFF2-40B4-BE49-F238E27FC236}">
                  <a16:creationId xmlns:a16="http://schemas.microsoft.com/office/drawing/2014/main" xmlns="" id="{BFF9CFDA-E4B6-4786-B87F-45BE4D828B67}"/>
                </a:ext>
              </a:extLst>
            </p:cNvPr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" name="Google Shape;918;p32">
              <a:extLst>
                <a:ext uri="{FF2B5EF4-FFF2-40B4-BE49-F238E27FC236}">
                  <a16:creationId xmlns:a16="http://schemas.microsoft.com/office/drawing/2014/main" xmlns="" id="{AE356B6C-472B-43D4-9724-53A9CEDC05B4}"/>
                </a:ext>
              </a:extLst>
            </p:cNvPr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" name="Google Shape;919;p32">
              <a:extLst>
                <a:ext uri="{FF2B5EF4-FFF2-40B4-BE49-F238E27FC236}">
                  <a16:creationId xmlns:a16="http://schemas.microsoft.com/office/drawing/2014/main" xmlns="" id="{C637A9B4-C414-4C48-8303-F8F63705304C}"/>
                </a:ext>
              </a:extLst>
            </p:cNvPr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" name="Google Shape;920;p32">
              <a:extLst>
                <a:ext uri="{FF2B5EF4-FFF2-40B4-BE49-F238E27FC236}">
                  <a16:creationId xmlns:a16="http://schemas.microsoft.com/office/drawing/2014/main" xmlns="" id="{677C5F3E-E771-4574-A013-7C01AF6FE6CD}"/>
                </a:ext>
              </a:extLst>
            </p:cNvPr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" name="Google Shape;921;p32">
              <a:extLst>
                <a:ext uri="{FF2B5EF4-FFF2-40B4-BE49-F238E27FC236}">
                  <a16:creationId xmlns:a16="http://schemas.microsoft.com/office/drawing/2014/main" xmlns="" id="{583B2461-75F8-4B37-AC12-F179B92F016B}"/>
                </a:ext>
              </a:extLst>
            </p:cNvPr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" name="Google Shape;922;p32">
              <a:extLst>
                <a:ext uri="{FF2B5EF4-FFF2-40B4-BE49-F238E27FC236}">
                  <a16:creationId xmlns:a16="http://schemas.microsoft.com/office/drawing/2014/main" xmlns="" id="{6629F4E9-59E2-41E3-8DB9-17368714C188}"/>
                </a:ext>
              </a:extLst>
            </p:cNvPr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923;p32">
              <a:extLst>
                <a:ext uri="{FF2B5EF4-FFF2-40B4-BE49-F238E27FC236}">
                  <a16:creationId xmlns:a16="http://schemas.microsoft.com/office/drawing/2014/main" xmlns="" id="{7CC235A7-2DCF-4223-9058-AB09F6667A1C}"/>
                </a:ext>
              </a:extLst>
            </p:cNvPr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" name="Google Shape;924;p32">
              <a:extLst>
                <a:ext uri="{FF2B5EF4-FFF2-40B4-BE49-F238E27FC236}">
                  <a16:creationId xmlns:a16="http://schemas.microsoft.com/office/drawing/2014/main" xmlns="" id="{C23556C3-CE3B-4E1B-B3E8-09D87097F0F9}"/>
                </a:ext>
              </a:extLst>
            </p:cNvPr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" name="Google Shape;925;p32">
              <a:extLst>
                <a:ext uri="{FF2B5EF4-FFF2-40B4-BE49-F238E27FC236}">
                  <a16:creationId xmlns:a16="http://schemas.microsoft.com/office/drawing/2014/main" xmlns="" id="{A20E12E0-F4C5-4BE4-947F-AA66D7C7231E}"/>
                </a:ext>
              </a:extLst>
            </p:cNvPr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Google Shape;926;p32">
              <a:extLst>
                <a:ext uri="{FF2B5EF4-FFF2-40B4-BE49-F238E27FC236}">
                  <a16:creationId xmlns:a16="http://schemas.microsoft.com/office/drawing/2014/main" xmlns="" id="{8B1EEC58-7ABB-4CD6-816C-1B5F0D820674}"/>
                </a:ext>
              </a:extLst>
            </p:cNvPr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Google Shape;927;p32">
              <a:extLst>
                <a:ext uri="{FF2B5EF4-FFF2-40B4-BE49-F238E27FC236}">
                  <a16:creationId xmlns:a16="http://schemas.microsoft.com/office/drawing/2014/main" xmlns="" id="{75C4FE00-500A-4EFE-9815-E1D715585F29}"/>
                </a:ext>
              </a:extLst>
            </p:cNvPr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928;p32">
              <a:extLst>
                <a:ext uri="{FF2B5EF4-FFF2-40B4-BE49-F238E27FC236}">
                  <a16:creationId xmlns:a16="http://schemas.microsoft.com/office/drawing/2014/main" xmlns="" id="{647B6EE1-61DC-41CF-8782-C119D42D1460}"/>
                </a:ext>
              </a:extLst>
            </p:cNvPr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" name="Google Shape;929;p32">
              <a:extLst>
                <a:ext uri="{FF2B5EF4-FFF2-40B4-BE49-F238E27FC236}">
                  <a16:creationId xmlns:a16="http://schemas.microsoft.com/office/drawing/2014/main" xmlns="" id="{595E4466-7187-4F7A-A8C2-5139B85613DB}"/>
                </a:ext>
              </a:extLst>
            </p:cNvPr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" name="Google Shape;930;p32">
              <a:extLst>
                <a:ext uri="{FF2B5EF4-FFF2-40B4-BE49-F238E27FC236}">
                  <a16:creationId xmlns:a16="http://schemas.microsoft.com/office/drawing/2014/main" xmlns="" id="{03339000-AC0B-46CD-A941-A89C12E186FC}"/>
                </a:ext>
              </a:extLst>
            </p:cNvPr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" name="Google Shape;931;p32">
              <a:extLst>
                <a:ext uri="{FF2B5EF4-FFF2-40B4-BE49-F238E27FC236}">
                  <a16:creationId xmlns:a16="http://schemas.microsoft.com/office/drawing/2014/main" xmlns="" id="{0BBBAE34-F6C7-417C-A1C4-0D1C8667F13B}"/>
                </a:ext>
              </a:extLst>
            </p:cNvPr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" name="Google Shape;932;p32">
              <a:extLst>
                <a:ext uri="{FF2B5EF4-FFF2-40B4-BE49-F238E27FC236}">
                  <a16:creationId xmlns:a16="http://schemas.microsoft.com/office/drawing/2014/main" xmlns="" id="{7E0735A7-5976-47FD-9826-B2AEC3FC7A3B}"/>
                </a:ext>
              </a:extLst>
            </p:cNvPr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" name="Google Shape;933;p32">
              <a:extLst>
                <a:ext uri="{FF2B5EF4-FFF2-40B4-BE49-F238E27FC236}">
                  <a16:creationId xmlns:a16="http://schemas.microsoft.com/office/drawing/2014/main" xmlns="" id="{3067206A-3203-4DE0-B108-20930EB4C0F1}"/>
                </a:ext>
              </a:extLst>
            </p:cNvPr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934;p32">
              <a:extLst>
                <a:ext uri="{FF2B5EF4-FFF2-40B4-BE49-F238E27FC236}">
                  <a16:creationId xmlns:a16="http://schemas.microsoft.com/office/drawing/2014/main" xmlns="" id="{DF007473-EB35-4B08-B649-27134A32A932}"/>
                </a:ext>
              </a:extLst>
            </p:cNvPr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935;p32">
              <a:extLst>
                <a:ext uri="{FF2B5EF4-FFF2-40B4-BE49-F238E27FC236}">
                  <a16:creationId xmlns:a16="http://schemas.microsoft.com/office/drawing/2014/main" xmlns="" id="{03203E87-34D9-4F4C-80A2-CBB6ADF1A4E3}"/>
                </a:ext>
              </a:extLst>
            </p:cNvPr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" name="Google Shape;936;p32">
              <a:extLst>
                <a:ext uri="{FF2B5EF4-FFF2-40B4-BE49-F238E27FC236}">
                  <a16:creationId xmlns:a16="http://schemas.microsoft.com/office/drawing/2014/main" xmlns="" id="{F323660E-952E-4AB4-8A57-72CF997F26EA}"/>
                </a:ext>
              </a:extLst>
            </p:cNvPr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937;p32">
              <a:extLst>
                <a:ext uri="{FF2B5EF4-FFF2-40B4-BE49-F238E27FC236}">
                  <a16:creationId xmlns:a16="http://schemas.microsoft.com/office/drawing/2014/main" xmlns="" id="{3CB58E03-C43B-411F-8EDD-03A8078C7770}"/>
                </a:ext>
              </a:extLst>
            </p:cNvPr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" name="Google Shape;938;p32">
              <a:extLst>
                <a:ext uri="{FF2B5EF4-FFF2-40B4-BE49-F238E27FC236}">
                  <a16:creationId xmlns:a16="http://schemas.microsoft.com/office/drawing/2014/main" xmlns="" id="{C4EA9C3D-4A78-42D0-A84A-B3596237AFFD}"/>
                </a:ext>
              </a:extLst>
            </p:cNvPr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" name="Google Shape;939;p32">
              <a:extLst>
                <a:ext uri="{FF2B5EF4-FFF2-40B4-BE49-F238E27FC236}">
                  <a16:creationId xmlns:a16="http://schemas.microsoft.com/office/drawing/2014/main" xmlns="" id="{F0163730-38B5-492A-871D-B8D9CA2B84AD}"/>
                </a:ext>
              </a:extLst>
            </p:cNvPr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" name="Google Shape;940;p32">
              <a:extLst>
                <a:ext uri="{FF2B5EF4-FFF2-40B4-BE49-F238E27FC236}">
                  <a16:creationId xmlns:a16="http://schemas.microsoft.com/office/drawing/2014/main" xmlns="" id="{10CA739F-1EBE-4C2C-8FFD-D8569B5A095B}"/>
                </a:ext>
              </a:extLst>
            </p:cNvPr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" name="Google Shape;941;p32">
              <a:extLst>
                <a:ext uri="{FF2B5EF4-FFF2-40B4-BE49-F238E27FC236}">
                  <a16:creationId xmlns:a16="http://schemas.microsoft.com/office/drawing/2014/main" xmlns="" id="{7B721DFA-EBC1-4A1B-A697-50BF04C9D317}"/>
                </a:ext>
              </a:extLst>
            </p:cNvPr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942;p32">
              <a:extLst>
                <a:ext uri="{FF2B5EF4-FFF2-40B4-BE49-F238E27FC236}">
                  <a16:creationId xmlns:a16="http://schemas.microsoft.com/office/drawing/2014/main" xmlns="" id="{E8CD3AAE-1CA9-4F61-9E47-F3E1F809829E}"/>
                </a:ext>
              </a:extLst>
            </p:cNvPr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943;p32">
              <a:extLst>
                <a:ext uri="{FF2B5EF4-FFF2-40B4-BE49-F238E27FC236}">
                  <a16:creationId xmlns:a16="http://schemas.microsoft.com/office/drawing/2014/main" xmlns="" id="{A5A2CAB4-5200-4782-BC5C-C52D3BE29480}"/>
                </a:ext>
              </a:extLst>
            </p:cNvPr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944;p32">
              <a:extLst>
                <a:ext uri="{FF2B5EF4-FFF2-40B4-BE49-F238E27FC236}">
                  <a16:creationId xmlns:a16="http://schemas.microsoft.com/office/drawing/2014/main" xmlns="" id="{DB6AEC82-74B2-43BB-ACC9-1A0B2BF3A2C1}"/>
                </a:ext>
              </a:extLst>
            </p:cNvPr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945;p32">
              <a:extLst>
                <a:ext uri="{FF2B5EF4-FFF2-40B4-BE49-F238E27FC236}">
                  <a16:creationId xmlns:a16="http://schemas.microsoft.com/office/drawing/2014/main" xmlns="" id="{75116EE4-6F14-4669-8B10-475BA3571D7C}"/>
                </a:ext>
              </a:extLst>
            </p:cNvPr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946;p32">
              <a:extLst>
                <a:ext uri="{FF2B5EF4-FFF2-40B4-BE49-F238E27FC236}">
                  <a16:creationId xmlns:a16="http://schemas.microsoft.com/office/drawing/2014/main" xmlns="" id="{38D6FF2B-FE15-4736-983A-B7855A447C5B}"/>
                </a:ext>
              </a:extLst>
            </p:cNvPr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" name="Google Shape;947;p32">
              <a:extLst>
                <a:ext uri="{FF2B5EF4-FFF2-40B4-BE49-F238E27FC236}">
                  <a16:creationId xmlns:a16="http://schemas.microsoft.com/office/drawing/2014/main" xmlns="" id="{95B4C892-A649-4BD2-B1AF-F6C014D5FB44}"/>
                </a:ext>
              </a:extLst>
            </p:cNvPr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" name="Google Shape;948;p32">
              <a:extLst>
                <a:ext uri="{FF2B5EF4-FFF2-40B4-BE49-F238E27FC236}">
                  <a16:creationId xmlns:a16="http://schemas.microsoft.com/office/drawing/2014/main" xmlns="" id="{E57A6B61-0D62-4E09-B861-6D4DB3F06689}"/>
                </a:ext>
              </a:extLst>
            </p:cNvPr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" name="Google Shape;949;p32">
              <a:extLst>
                <a:ext uri="{FF2B5EF4-FFF2-40B4-BE49-F238E27FC236}">
                  <a16:creationId xmlns:a16="http://schemas.microsoft.com/office/drawing/2014/main" xmlns="" id="{D2F516D8-25A9-44CE-80FA-A983DE7F2C35}"/>
                </a:ext>
              </a:extLst>
            </p:cNvPr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" name="Google Shape;950;p32">
              <a:extLst>
                <a:ext uri="{FF2B5EF4-FFF2-40B4-BE49-F238E27FC236}">
                  <a16:creationId xmlns:a16="http://schemas.microsoft.com/office/drawing/2014/main" xmlns="" id="{29C9532C-4ABE-47C9-B388-FBCFE4156C93}"/>
                </a:ext>
              </a:extLst>
            </p:cNvPr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" name="Google Shape;951;p32">
              <a:extLst>
                <a:ext uri="{FF2B5EF4-FFF2-40B4-BE49-F238E27FC236}">
                  <a16:creationId xmlns:a16="http://schemas.microsoft.com/office/drawing/2014/main" xmlns="" id="{2F4E9AA8-4AE8-45C6-AC1D-CF98896EC8A1}"/>
                </a:ext>
              </a:extLst>
            </p:cNvPr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" name="Google Shape;952;p32">
              <a:extLst>
                <a:ext uri="{FF2B5EF4-FFF2-40B4-BE49-F238E27FC236}">
                  <a16:creationId xmlns:a16="http://schemas.microsoft.com/office/drawing/2014/main" xmlns="" id="{111DC5E0-E8CF-4E29-84FF-3A7E744C9876}"/>
                </a:ext>
              </a:extLst>
            </p:cNvPr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" name="Google Shape;953;p32">
              <a:extLst>
                <a:ext uri="{FF2B5EF4-FFF2-40B4-BE49-F238E27FC236}">
                  <a16:creationId xmlns:a16="http://schemas.microsoft.com/office/drawing/2014/main" xmlns="" id="{46AB1461-BAEC-41A1-8E82-F2CF4F8B6E13}"/>
                </a:ext>
              </a:extLst>
            </p:cNvPr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" name="Google Shape;954;p32">
              <a:extLst>
                <a:ext uri="{FF2B5EF4-FFF2-40B4-BE49-F238E27FC236}">
                  <a16:creationId xmlns:a16="http://schemas.microsoft.com/office/drawing/2014/main" xmlns="" id="{BD10A039-56F6-4396-A74B-D7371183C063}"/>
                </a:ext>
              </a:extLst>
            </p:cNvPr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" name="Google Shape;955;p32">
              <a:extLst>
                <a:ext uri="{FF2B5EF4-FFF2-40B4-BE49-F238E27FC236}">
                  <a16:creationId xmlns:a16="http://schemas.microsoft.com/office/drawing/2014/main" xmlns="" id="{5F734644-68F7-4035-A5C1-A7F8A73316C9}"/>
                </a:ext>
              </a:extLst>
            </p:cNvPr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" name="Google Shape;956;p32">
              <a:extLst>
                <a:ext uri="{FF2B5EF4-FFF2-40B4-BE49-F238E27FC236}">
                  <a16:creationId xmlns:a16="http://schemas.microsoft.com/office/drawing/2014/main" xmlns="" id="{8EB072C3-5E15-406A-A95F-F3ACE86C0812}"/>
                </a:ext>
              </a:extLst>
            </p:cNvPr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" name="Google Shape;957;p32">
              <a:extLst>
                <a:ext uri="{FF2B5EF4-FFF2-40B4-BE49-F238E27FC236}">
                  <a16:creationId xmlns:a16="http://schemas.microsoft.com/office/drawing/2014/main" xmlns="" id="{60D15617-4867-4EBD-94CD-8675FF3AEFDC}"/>
                </a:ext>
              </a:extLst>
            </p:cNvPr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" name="Google Shape;958;p32">
              <a:extLst>
                <a:ext uri="{FF2B5EF4-FFF2-40B4-BE49-F238E27FC236}">
                  <a16:creationId xmlns:a16="http://schemas.microsoft.com/office/drawing/2014/main" xmlns="" id="{69470712-9E1B-48D0-A467-9829CB58DAD2}"/>
                </a:ext>
              </a:extLst>
            </p:cNvPr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" name="Google Shape;959;p32">
              <a:extLst>
                <a:ext uri="{FF2B5EF4-FFF2-40B4-BE49-F238E27FC236}">
                  <a16:creationId xmlns:a16="http://schemas.microsoft.com/office/drawing/2014/main" xmlns="" id="{F8AA2FEA-A4EE-4AD3-9433-BA84E9931419}"/>
                </a:ext>
              </a:extLst>
            </p:cNvPr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" name="Google Shape;960;p32">
              <a:extLst>
                <a:ext uri="{FF2B5EF4-FFF2-40B4-BE49-F238E27FC236}">
                  <a16:creationId xmlns:a16="http://schemas.microsoft.com/office/drawing/2014/main" xmlns="" id="{CEB2082E-433F-438F-BFFE-CCAC25B568CD}"/>
                </a:ext>
              </a:extLst>
            </p:cNvPr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" name="Google Shape;961;p32">
              <a:extLst>
                <a:ext uri="{FF2B5EF4-FFF2-40B4-BE49-F238E27FC236}">
                  <a16:creationId xmlns:a16="http://schemas.microsoft.com/office/drawing/2014/main" xmlns="" id="{F1884BEE-A3CB-4106-B2FE-0B2231E50F6C}"/>
                </a:ext>
              </a:extLst>
            </p:cNvPr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" name="Google Shape;962;p32">
              <a:extLst>
                <a:ext uri="{FF2B5EF4-FFF2-40B4-BE49-F238E27FC236}">
                  <a16:creationId xmlns:a16="http://schemas.microsoft.com/office/drawing/2014/main" xmlns="" id="{B1ED423E-C330-4446-AEE8-442EDCE39384}"/>
                </a:ext>
              </a:extLst>
            </p:cNvPr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" name="Google Shape;963;p32">
              <a:extLst>
                <a:ext uri="{FF2B5EF4-FFF2-40B4-BE49-F238E27FC236}">
                  <a16:creationId xmlns:a16="http://schemas.microsoft.com/office/drawing/2014/main" xmlns="" id="{307DD2A5-7748-48FD-8F48-325D1EFE2B24}"/>
                </a:ext>
              </a:extLst>
            </p:cNvPr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" name="Google Shape;964;p32">
              <a:extLst>
                <a:ext uri="{FF2B5EF4-FFF2-40B4-BE49-F238E27FC236}">
                  <a16:creationId xmlns:a16="http://schemas.microsoft.com/office/drawing/2014/main" xmlns="" id="{3B8D2EA0-3C0A-4704-A0C3-3A111587DB58}"/>
                </a:ext>
              </a:extLst>
            </p:cNvPr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" name="Google Shape;965;p32">
              <a:extLst>
                <a:ext uri="{FF2B5EF4-FFF2-40B4-BE49-F238E27FC236}">
                  <a16:creationId xmlns:a16="http://schemas.microsoft.com/office/drawing/2014/main" xmlns="" id="{0EBD9914-FC5B-4242-9F11-38E00FA2FDBD}"/>
                </a:ext>
              </a:extLst>
            </p:cNvPr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" name="Google Shape;966;p32">
              <a:extLst>
                <a:ext uri="{FF2B5EF4-FFF2-40B4-BE49-F238E27FC236}">
                  <a16:creationId xmlns:a16="http://schemas.microsoft.com/office/drawing/2014/main" xmlns="" id="{7DF9966E-D85E-489D-BD43-CDE9361AA090}"/>
                </a:ext>
              </a:extLst>
            </p:cNvPr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967;p32">
              <a:extLst>
                <a:ext uri="{FF2B5EF4-FFF2-40B4-BE49-F238E27FC236}">
                  <a16:creationId xmlns:a16="http://schemas.microsoft.com/office/drawing/2014/main" xmlns="" id="{DFDDF595-0A72-4EA2-8FA4-44D66A01FDAD}"/>
                </a:ext>
              </a:extLst>
            </p:cNvPr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" name="Google Shape;968;p32">
              <a:extLst>
                <a:ext uri="{FF2B5EF4-FFF2-40B4-BE49-F238E27FC236}">
                  <a16:creationId xmlns:a16="http://schemas.microsoft.com/office/drawing/2014/main" xmlns="" id="{814EFA7B-A8F3-443D-BC3F-0D5CAC6E048E}"/>
                </a:ext>
              </a:extLst>
            </p:cNvPr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" name="Google Shape;969;p32">
              <a:extLst>
                <a:ext uri="{FF2B5EF4-FFF2-40B4-BE49-F238E27FC236}">
                  <a16:creationId xmlns:a16="http://schemas.microsoft.com/office/drawing/2014/main" xmlns="" id="{A5AAB89F-021A-4B06-92E4-8C18490634E3}"/>
                </a:ext>
              </a:extLst>
            </p:cNvPr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" name="Google Shape;970;p32">
              <a:extLst>
                <a:ext uri="{FF2B5EF4-FFF2-40B4-BE49-F238E27FC236}">
                  <a16:creationId xmlns:a16="http://schemas.microsoft.com/office/drawing/2014/main" xmlns="" id="{B2BF881D-AADB-472C-B9E5-8662F5C37C69}"/>
                </a:ext>
              </a:extLst>
            </p:cNvPr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" name="Google Shape;971;p32">
              <a:extLst>
                <a:ext uri="{FF2B5EF4-FFF2-40B4-BE49-F238E27FC236}">
                  <a16:creationId xmlns:a16="http://schemas.microsoft.com/office/drawing/2014/main" xmlns="" id="{D4979B7F-DCFD-430F-943D-C2D6C1030F9D}"/>
                </a:ext>
              </a:extLst>
            </p:cNvPr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" name="Google Shape;972;p32">
              <a:extLst>
                <a:ext uri="{FF2B5EF4-FFF2-40B4-BE49-F238E27FC236}">
                  <a16:creationId xmlns:a16="http://schemas.microsoft.com/office/drawing/2014/main" xmlns="" id="{1EA8AEC6-2333-4731-BD6D-7A7CD9CE93F8}"/>
                </a:ext>
              </a:extLst>
            </p:cNvPr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" name="Google Shape;973;p32">
              <a:extLst>
                <a:ext uri="{FF2B5EF4-FFF2-40B4-BE49-F238E27FC236}">
                  <a16:creationId xmlns:a16="http://schemas.microsoft.com/office/drawing/2014/main" xmlns="" id="{0F04E4BF-2AF5-4694-B24C-37069033C480}"/>
                </a:ext>
              </a:extLst>
            </p:cNvPr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" name="Google Shape;974;p32">
              <a:extLst>
                <a:ext uri="{FF2B5EF4-FFF2-40B4-BE49-F238E27FC236}">
                  <a16:creationId xmlns:a16="http://schemas.microsoft.com/office/drawing/2014/main" xmlns="" id="{CBB85D59-9BDD-4956-8BCD-5515943AD48A}"/>
                </a:ext>
              </a:extLst>
            </p:cNvPr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" name="Google Shape;975;p32">
              <a:extLst>
                <a:ext uri="{FF2B5EF4-FFF2-40B4-BE49-F238E27FC236}">
                  <a16:creationId xmlns:a16="http://schemas.microsoft.com/office/drawing/2014/main" xmlns="" id="{8E8C76D6-8616-485E-B771-6600BF69BE13}"/>
                </a:ext>
              </a:extLst>
            </p:cNvPr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976;p32">
              <a:extLst>
                <a:ext uri="{FF2B5EF4-FFF2-40B4-BE49-F238E27FC236}">
                  <a16:creationId xmlns:a16="http://schemas.microsoft.com/office/drawing/2014/main" xmlns="" id="{50931A1D-9F7D-484D-94B7-D559BFB5CCEE}"/>
                </a:ext>
              </a:extLst>
            </p:cNvPr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" name="Google Shape;977;p32">
              <a:extLst>
                <a:ext uri="{FF2B5EF4-FFF2-40B4-BE49-F238E27FC236}">
                  <a16:creationId xmlns:a16="http://schemas.microsoft.com/office/drawing/2014/main" xmlns="" id="{E5CC1860-7430-405E-A557-C272EB1822B0}"/>
                </a:ext>
              </a:extLst>
            </p:cNvPr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" name="Google Shape;978;p32">
              <a:extLst>
                <a:ext uri="{FF2B5EF4-FFF2-40B4-BE49-F238E27FC236}">
                  <a16:creationId xmlns:a16="http://schemas.microsoft.com/office/drawing/2014/main" xmlns="" id="{023531B5-F3C9-41F2-950B-0F63ECC525A6}"/>
                </a:ext>
              </a:extLst>
            </p:cNvPr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979;p32">
              <a:extLst>
                <a:ext uri="{FF2B5EF4-FFF2-40B4-BE49-F238E27FC236}">
                  <a16:creationId xmlns:a16="http://schemas.microsoft.com/office/drawing/2014/main" xmlns="" id="{E9A726E2-1E12-442E-99ED-825B979FE285}"/>
                </a:ext>
              </a:extLst>
            </p:cNvPr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" name="Google Shape;980;p32">
              <a:extLst>
                <a:ext uri="{FF2B5EF4-FFF2-40B4-BE49-F238E27FC236}">
                  <a16:creationId xmlns:a16="http://schemas.microsoft.com/office/drawing/2014/main" xmlns="" id="{4A2F2228-92F7-44EA-8AAE-44944E6A1A2D}"/>
                </a:ext>
              </a:extLst>
            </p:cNvPr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" name="Google Shape;981;p32">
              <a:extLst>
                <a:ext uri="{FF2B5EF4-FFF2-40B4-BE49-F238E27FC236}">
                  <a16:creationId xmlns:a16="http://schemas.microsoft.com/office/drawing/2014/main" xmlns="" id="{4B9E9C79-8AFB-445D-8BA9-48135495A6A2}"/>
                </a:ext>
              </a:extLst>
            </p:cNvPr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" name="Google Shape;982;p32">
              <a:extLst>
                <a:ext uri="{FF2B5EF4-FFF2-40B4-BE49-F238E27FC236}">
                  <a16:creationId xmlns:a16="http://schemas.microsoft.com/office/drawing/2014/main" xmlns="" id="{7EE64716-DB67-4F33-A4CC-8BDA0E77BBB3}"/>
                </a:ext>
              </a:extLst>
            </p:cNvPr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" name="Google Shape;983;p32">
              <a:extLst>
                <a:ext uri="{FF2B5EF4-FFF2-40B4-BE49-F238E27FC236}">
                  <a16:creationId xmlns:a16="http://schemas.microsoft.com/office/drawing/2014/main" xmlns="" id="{DE046781-C95D-4C2A-A60D-7F0992E4E0D1}"/>
                </a:ext>
              </a:extLst>
            </p:cNvPr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" name="Google Shape;984;p32">
              <a:extLst>
                <a:ext uri="{FF2B5EF4-FFF2-40B4-BE49-F238E27FC236}">
                  <a16:creationId xmlns:a16="http://schemas.microsoft.com/office/drawing/2014/main" xmlns="" id="{A6341E7D-BEC8-40FB-BF5B-CD5D276F4756}"/>
                </a:ext>
              </a:extLst>
            </p:cNvPr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" name="Google Shape;985;p32">
              <a:extLst>
                <a:ext uri="{FF2B5EF4-FFF2-40B4-BE49-F238E27FC236}">
                  <a16:creationId xmlns:a16="http://schemas.microsoft.com/office/drawing/2014/main" xmlns="" id="{4926EA04-7B62-4332-85A8-02AF5C08F91C}"/>
                </a:ext>
              </a:extLst>
            </p:cNvPr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" name="Google Shape;986;p32">
              <a:extLst>
                <a:ext uri="{FF2B5EF4-FFF2-40B4-BE49-F238E27FC236}">
                  <a16:creationId xmlns:a16="http://schemas.microsoft.com/office/drawing/2014/main" xmlns="" id="{BD867929-97DA-4654-9916-F96AF38C6049}"/>
                </a:ext>
              </a:extLst>
            </p:cNvPr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" name="Google Shape;987;p32">
              <a:extLst>
                <a:ext uri="{FF2B5EF4-FFF2-40B4-BE49-F238E27FC236}">
                  <a16:creationId xmlns:a16="http://schemas.microsoft.com/office/drawing/2014/main" xmlns="" id="{E5E79C1F-83D4-42B1-BEA3-4F412C829D3D}"/>
                </a:ext>
              </a:extLst>
            </p:cNvPr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" name="Google Shape;988;p32">
              <a:extLst>
                <a:ext uri="{FF2B5EF4-FFF2-40B4-BE49-F238E27FC236}">
                  <a16:creationId xmlns:a16="http://schemas.microsoft.com/office/drawing/2014/main" xmlns="" id="{063E714D-22A7-4009-8987-38FA36CB3B9B}"/>
                </a:ext>
              </a:extLst>
            </p:cNvPr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" name="Google Shape;989;p32">
              <a:extLst>
                <a:ext uri="{FF2B5EF4-FFF2-40B4-BE49-F238E27FC236}">
                  <a16:creationId xmlns:a16="http://schemas.microsoft.com/office/drawing/2014/main" xmlns="" id="{8A24FE23-FA66-4D3A-859F-23CCCF02F516}"/>
                </a:ext>
              </a:extLst>
            </p:cNvPr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" name="Google Shape;990;p32">
              <a:extLst>
                <a:ext uri="{FF2B5EF4-FFF2-40B4-BE49-F238E27FC236}">
                  <a16:creationId xmlns:a16="http://schemas.microsoft.com/office/drawing/2014/main" xmlns="" id="{17009390-B875-4842-B6FD-AC25619B5377}"/>
                </a:ext>
              </a:extLst>
            </p:cNvPr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991;p32">
              <a:extLst>
                <a:ext uri="{FF2B5EF4-FFF2-40B4-BE49-F238E27FC236}">
                  <a16:creationId xmlns:a16="http://schemas.microsoft.com/office/drawing/2014/main" xmlns="" id="{0C9C04CF-C65A-4253-AA24-1C46F56A2304}"/>
                </a:ext>
              </a:extLst>
            </p:cNvPr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" name="Google Shape;992;p32">
              <a:extLst>
                <a:ext uri="{FF2B5EF4-FFF2-40B4-BE49-F238E27FC236}">
                  <a16:creationId xmlns:a16="http://schemas.microsoft.com/office/drawing/2014/main" xmlns="" id="{736CECEC-0CF0-47F1-AF5D-CFF1C16050F9}"/>
                </a:ext>
              </a:extLst>
            </p:cNvPr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" name="Google Shape;993;p32">
              <a:extLst>
                <a:ext uri="{FF2B5EF4-FFF2-40B4-BE49-F238E27FC236}">
                  <a16:creationId xmlns:a16="http://schemas.microsoft.com/office/drawing/2014/main" xmlns="" id="{FEFCAD8F-D340-4656-82E1-DE2AD8853A04}"/>
                </a:ext>
              </a:extLst>
            </p:cNvPr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" name="Google Shape;994;p32">
              <a:extLst>
                <a:ext uri="{FF2B5EF4-FFF2-40B4-BE49-F238E27FC236}">
                  <a16:creationId xmlns:a16="http://schemas.microsoft.com/office/drawing/2014/main" xmlns="" id="{53B43F85-8218-4E75-85B8-F2E8B42B9E3D}"/>
                </a:ext>
              </a:extLst>
            </p:cNvPr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" name="Google Shape;995;p32">
              <a:extLst>
                <a:ext uri="{FF2B5EF4-FFF2-40B4-BE49-F238E27FC236}">
                  <a16:creationId xmlns:a16="http://schemas.microsoft.com/office/drawing/2014/main" xmlns="" id="{7D620E5D-7B51-4945-B027-7B6C2C4B26E9}"/>
                </a:ext>
              </a:extLst>
            </p:cNvPr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" name="Google Shape;996;p32">
              <a:extLst>
                <a:ext uri="{FF2B5EF4-FFF2-40B4-BE49-F238E27FC236}">
                  <a16:creationId xmlns:a16="http://schemas.microsoft.com/office/drawing/2014/main" xmlns="" id="{930363BF-95E8-4A92-A9FA-CDF408DCEB8F}"/>
                </a:ext>
              </a:extLst>
            </p:cNvPr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" name="Google Shape;997;p32">
              <a:extLst>
                <a:ext uri="{FF2B5EF4-FFF2-40B4-BE49-F238E27FC236}">
                  <a16:creationId xmlns:a16="http://schemas.microsoft.com/office/drawing/2014/main" xmlns="" id="{8A235537-EC47-432F-A10B-B420724B37A1}"/>
                </a:ext>
              </a:extLst>
            </p:cNvPr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" name="Google Shape;998;p32">
              <a:extLst>
                <a:ext uri="{FF2B5EF4-FFF2-40B4-BE49-F238E27FC236}">
                  <a16:creationId xmlns:a16="http://schemas.microsoft.com/office/drawing/2014/main" xmlns="" id="{667033C2-60F2-4221-94F1-030B7F2CD961}"/>
                </a:ext>
              </a:extLst>
            </p:cNvPr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" name="Google Shape;999;p32">
              <a:extLst>
                <a:ext uri="{FF2B5EF4-FFF2-40B4-BE49-F238E27FC236}">
                  <a16:creationId xmlns:a16="http://schemas.microsoft.com/office/drawing/2014/main" xmlns="" id="{438CCCC6-3A49-41E9-A29D-0AC9C6D2E788}"/>
                </a:ext>
              </a:extLst>
            </p:cNvPr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" name="Google Shape;1000;p32">
              <a:extLst>
                <a:ext uri="{FF2B5EF4-FFF2-40B4-BE49-F238E27FC236}">
                  <a16:creationId xmlns:a16="http://schemas.microsoft.com/office/drawing/2014/main" xmlns="" id="{1C5075BC-500D-482D-8621-D99EA5328CF6}"/>
                </a:ext>
              </a:extLst>
            </p:cNvPr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" name="Google Shape;1001;p32">
              <a:extLst>
                <a:ext uri="{FF2B5EF4-FFF2-40B4-BE49-F238E27FC236}">
                  <a16:creationId xmlns:a16="http://schemas.microsoft.com/office/drawing/2014/main" xmlns="" id="{5FBFF9C0-0185-42CE-BB99-9F404506534F}"/>
                </a:ext>
              </a:extLst>
            </p:cNvPr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" name="Google Shape;1002;p32">
              <a:extLst>
                <a:ext uri="{FF2B5EF4-FFF2-40B4-BE49-F238E27FC236}">
                  <a16:creationId xmlns:a16="http://schemas.microsoft.com/office/drawing/2014/main" xmlns="" id="{B3EB831B-72FD-42B0-B8A9-618202B59C9D}"/>
                </a:ext>
              </a:extLst>
            </p:cNvPr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" name="Google Shape;1003;p32">
              <a:extLst>
                <a:ext uri="{FF2B5EF4-FFF2-40B4-BE49-F238E27FC236}">
                  <a16:creationId xmlns:a16="http://schemas.microsoft.com/office/drawing/2014/main" xmlns="" id="{4FB812B5-02B4-4C1C-B81D-F7A0B0A0B962}"/>
                </a:ext>
              </a:extLst>
            </p:cNvPr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" name="Google Shape;1004;p32">
              <a:extLst>
                <a:ext uri="{FF2B5EF4-FFF2-40B4-BE49-F238E27FC236}">
                  <a16:creationId xmlns:a16="http://schemas.microsoft.com/office/drawing/2014/main" xmlns="" id="{6B3D600C-E24F-401B-A875-AEBD723FF336}"/>
                </a:ext>
              </a:extLst>
            </p:cNvPr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" name="Google Shape;1005;p32">
              <a:extLst>
                <a:ext uri="{FF2B5EF4-FFF2-40B4-BE49-F238E27FC236}">
                  <a16:creationId xmlns:a16="http://schemas.microsoft.com/office/drawing/2014/main" xmlns="" id="{1BE35114-1185-4419-A785-62AB373DF9D1}"/>
                </a:ext>
              </a:extLst>
            </p:cNvPr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" name="Google Shape;1006;p32">
              <a:extLst>
                <a:ext uri="{FF2B5EF4-FFF2-40B4-BE49-F238E27FC236}">
                  <a16:creationId xmlns:a16="http://schemas.microsoft.com/office/drawing/2014/main" xmlns="" id="{B859748E-6D13-476A-A78F-66453CA17765}"/>
                </a:ext>
              </a:extLst>
            </p:cNvPr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" name="Google Shape;1007;p32">
              <a:extLst>
                <a:ext uri="{FF2B5EF4-FFF2-40B4-BE49-F238E27FC236}">
                  <a16:creationId xmlns:a16="http://schemas.microsoft.com/office/drawing/2014/main" xmlns="" id="{C2762AB4-1525-43BA-832C-75F01D2B8818}"/>
                </a:ext>
              </a:extLst>
            </p:cNvPr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" name="Google Shape;1008;p32">
              <a:extLst>
                <a:ext uri="{FF2B5EF4-FFF2-40B4-BE49-F238E27FC236}">
                  <a16:creationId xmlns:a16="http://schemas.microsoft.com/office/drawing/2014/main" xmlns="" id="{83B8EE9A-A261-4054-AD88-413A5E09CDBD}"/>
                </a:ext>
              </a:extLst>
            </p:cNvPr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" name="Google Shape;1009;p32">
              <a:extLst>
                <a:ext uri="{FF2B5EF4-FFF2-40B4-BE49-F238E27FC236}">
                  <a16:creationId xmlns:a16="http://schemas.microsoft.com/office/drawing/2014/main" xmlns="" id="{7ACEDF00-EFF2-41DA-B5EB-A4B58D8D1E6D}"/>
                </a:ext>
              </a:extLst>
            </p:cNvPr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" name="Google Shape;1010;p32">
              <a:extLst>
                <a:ext uri="{FF2B5EF4-FFF2-40B4-BE49-F238E27FC236}">
                  <a16:creationId xmlns:a16="http://schemas.microsoft.com/office/drawing/2014/main" xmlns="" id="{B6A94D10-92E6-43D0-9669-AC37438944B2}"/>
                </a:ext>
              </a:extLst>
            </p:cNvPr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" name="Google Shape;1011;p32">
              <a:extLst>
                <a:ext uri="{FF2B5EF4-FFF2-40B4-BE49-F238E27FC236}">
                  <a16:creationId xmlns:a16="http://schemas.microsoft.com/office/drawing/2014/main" xmlns="" id="{8B3D4E71-10D5-4590-BAAD-85FBA783035D}"/>
                </a:ext>
              </a:extLst>
            </p:cNvPr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" name="Google Shape;1012;p32">
              <a:extLst>
                <a:ext uri="{FF2B5EF4-FFF2-40B4-BE49-F238E27FC236}">
                  <a16:creationId xmlns:a16="http://schemas.microsoft.com/office/drawing/2014/main" xmlns="" id="{1E37922A-569E-469A-B821-60AA175504FC}"/>
                </a:ext>
              </a:extLst>
            </p:cNvPr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7" name="Google Shape;1013;p32">
              <a:extLst>
                <a:ext uri="{FF2B5EF4-FFF2-40B4-BE49-F238E27FC236}">
                  <a16:creationId xmlns:a16="http://schemas.microsoft.com/office/drawing/2014/main" xmlns="" id="{73DF8BF6-EABE-4B4E-B492-40AEE0BEC700}"/>
                </a:ext>
              </a:extLst>
            </p:cNvPr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" name="Google Shape;1014;p32">
              <a:extLst>
                <a:ext uri="{FF2B5EF4-FFF2-40B4-BE49-F238E27FC236}">
                  <a16:creationId xmlns:a16="http://schemas.microsoft.com/office/drawing/2014/main" xmlns="" id="{C19BA97B-1EA0-4D48-B9D6-B8A8A8B03CB5}"/>
                </a:ext>
              </a:extLst>
            </p:cNvPr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9" name="Google Shape;1015;p32">
              <a:extLst>
                <a:ext uri="{FF2B5EF4-FFF2-40B4-BE49-F238E27FC236}">
                  <a16:creationId xmlns:a16="http://schemas.microsoft.com/office/drawing/2014/main" xmlns="" id="{F6DCA3C2-F835-477B-AC98-AE3E025CD6B6}"/>
                </a:ext>
              </a:extLst>
            </p:cNvPr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" name="Google Shape;1016;p32">
              <a:extLst>
                <a:ext uri="{FF2B5EF4-FFF2-40B4-BE49-F238E27FC236}">
                  <a16:creationId xmlns:a16="http://schemas.microsoft.com/office/drawing/2014/main" xmlns="" id="{EDA53F41-7747-4D4B-9036-3884FBFBF4BC}"/>
                </a:ext>
              </a:extLst>
            </p:cNvPr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1" name="Google Shape;1017;p32">
              <a:extLst>
                <a:ext uri="{FF2B5EF4-FFF2-40B4-BE49-F238E27FC236}">
                  <a16:creationId xmlns:a16="http://schemas.microsoft.com/office/drawing/2014/main" xmlns="" id="{C933E895-C4EC-47A0-9594-382AA364F3CD}"/>
                </a:ext>
              </a:extLst>
            </p:cNvPr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018;p32">
              <a:extLst>
                <a:ext uri="{FF2B5EF4-FFF2-40B4-BE49-F238E27FC236}">
                  <a16:creationId xmlns:a16="http://schemas.microsoft.com/office/drawing/2014/main" xmlns="" id="{80AA7466-CD1C-453C-B26F-DB31C8FA009A}"/>
                </a:ext>
              </a:extLst>
            </p:cNvPr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019;p32">
              <a:extLst>
                <a:ext uri="{FF2B5EF4-FFF2-40B4-BE49-F238E27FC236}">
                  <a16:creationId xmlns:a16="http://schemas.microsoft.com/office/drawing/2014/main" xmlns="" id="{D7946DEA-7B59-4405-8AB2-DAAB3C50C424}"/>
                </a:ext>
              </a:extLst>
            </p:cNvPr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4" name="Google Shape;1020;p32">
              <a:extLst>
                <a:ext uri="{FF2B5EF4-FFF2-40B4-BE49-F238E27FC236}">
                  <a16:creationId xmlns:a16="http://schemas.microsoft.com/office/drawing/2014/main" xmlns="" id="{D9AC092B-1BEA-4BC9-BCB7-5579581BFEC4}"/>
                </a:ext>
              </a:extLst>
            </p:cNvPr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5" name="Google Shape;1021;p32">
              <a:extLst>
                <a:ext uri="{FF2B5EF4-FFF2-40B4-BE49-F238E27FC236}">
                  <a16:creationId xmlns:a16="http://schemas.microsoft.com/office/drawing/2014/main" xmlns="" id="{67FE5650-7FD9-4EDF-AEA2-85187128BC5D}"/>
                </a:ext>
              </a:extLst>
            </p:cNvPr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6" name="Google Shape;1022;p32">
              <a:extLst>
                <a:ext uri="{FF2B5EF4-FFF2-40B4-BE49-F238E27FC236}">
                  <a16:creationId xmlns:a16="http://schemas.microsoft.com/office/drawing/2014/main" xmlns="" id="{B4EAF02C-5DEF-410F-9D59-1602C1C5EDA2}"/>
                </a:ext>
              </a:extLst>
            </p:cNvPr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7" name="Google Shape;1023;p32">
              <a:extLst>
                <a:ext uri="{FF2B5EF4-FFF2-40B4-BE49-F238E27FC236}">
                  <a16:creationId xmlns:a16="http://schemas.microsoft.com/office/drawing/2014/main" xmlns="" id="{7CE53BB6-1C37-4B4F-B7EE-1B94AD740848}"/>
                </a:ext>
              </a:extLst>
            </p:cNvPr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8" name="Google Shape;1024;p32">
              <a:extLst>
                <a:ext uri="{FF2B5EF4-FFF2-40B4-BE49-F238E27FC236}">
                  <a16:creationId xmlns:a16="http://schemas.microsoft.com/office/drawing/2014/main" xmlns="" id="{99E5E28A-6CFE-4AA9-9034-6901A6069CF9}"/>
                </a:ext>
              </a:extLst>
            </p:cNvPr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9" name="Google Shape;1025;p32">
              <a:extLst>
                <a:ext uri="{FF2B5EF4-FFF2-40B4-BE49-F238E27FC236}">
                  <a16:creationId xmlns:a16="http://schemas.microsoft.com/office/drawing/2014/main" xmlns="" id="{C5A6B67E-ED35-45F2-8C18-0CF979C17B01}"/>
                </a:ext>
              </a:extLst>
            </p:cNvPr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0" name="Google Shape;1026;p32">
              <a:extLst>
                <a:ext uri="{FF2B5EF4-FFF2-40B4-BE49-F238E27FC236}">
                  <a16:creationId xmlns:a16="http://schemas.microsoft.com/office/drawing/2014/main" xmlns="" id="{7F40C352-C439-43B9-8349-F935EEE69D9B}"/>
                </a:ext>
              </a:extLst>
            </p:cNvPr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1" name="Google Shape;1027;p32">
              <a:extLst>
                <a:ext uri="{FF2B5EF4-FFF2-40B4-BE49-F238E27FC236}">
                  <a16:creationId xmlns:a16="http://schemas.microsoft.com/office/drawing/2014/main" xmlns="" id="{543E6476-0FFB-4324-97E3-5C5E6EB20F8D}"/>
                </a:ext>
              </a:extLst>
            </p:cNvPr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2" name="Google Shape;1028;p32">
              <a:extLst>
                <a:ext uri="{FF2B5EF4-FFF2-40B4-BE49-F238E27FC236}">
                  <a16:creationId xmlns:a16="http://schemas.microsoft.com/office/drawing/2014/main" xmlns="" id="{7311AC7F-8C4B-411F-ABF1-BF32D6D13010}"/>
                </a:ext>
              </a:extLst>
            </p:cNvPr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3" name="Google Shape;1029;p32">
              <a:extLst>
                <a:ext uri="{FF2B5EF4-FFF2-40B4-BE49-F238E27FC236}">
                  <a16:creationId xmlns:a16="http://schemas.microsoft.com/office/drawing/2014/main" xmlns="" id="{AC6C5A81-BFA1-4643-8B77-A9BC56A3D286}"/>
                </a:ext>
              </a:extLst>
            </p:cNvPr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4" name="Google Shape;1030;p32">
              <a:extLst>
                <a:ext uri="{FF2B5EF4-FFF2-40B4-BE49-F238E27FC236}">
                  <a16:creationId xmlns:a16="http://schemas.microsoft.com/office/drawing/2014/main" xmlns="" id="{B6DA4E8A-A2CD-403B-80F1-E1A2AC04DB32}"/>
                </a:ext>
              </a:extLst>
            </p:cNvPr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5" name="Google Shape;1031;p32">
              <a:extLst>
                <a:ext uri="{FF2B5EF4-FFF2-40B4-BE49-F238E27FC236}">
                  <a16:creationId xmlns:a16="http://schemas.microsoft.com/office/drawing/2014/main" xmlns="" id="{BBEF5A24-1E19-4CEE-8754-5F527D846631}"/>
                </a:ext>
              </a:extLst>
            </p:cNvPr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6" name="Google Shape;1032;p32">
              <a:extLst>
                <a:ext uri="{FF2B5EF4-FFF2-40B4-BE49-F238E27FC236}">
                  <a16:creationId xmlns:a16="http://schemas.microsoft.com/office/drawing/2014/main" xmlns="" id="{D9D8DEFC-0E8B-42D1-B3AD-ADF1608964A1}"/>
                </a:ext>
              </a:extLst>
            </p:cNvPr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7" name="Google Shape;1033;p32">
              <a:extLst>
                <a:ext uri="{FF2B5EF4-FFF2-40B4-BE49-F238E27FC236}">
                  <a16:creationId xmlns:a16="http://schemas.microsoft.com/office/drawing/2014/main" xmlns="" id="{456DD082-002E-40EA-AE9F-66C87E56BC51}"/>
                </a:ext>
              </a:extLst>
            </p:cNvPr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8" name="Google Shape;1034;p32">
              <a:extLst>
                <a:ext uri="{FF2B5EF4-FFF2-40B4-BE49-F238E27FC236}">
                  <a16:creationId xmlns:a16="http://schemas.microsoft.com/office/drawing/2014/main" xmlns="" id="{50EEB490-C014-4328-84B5-9A7E2F14831F}"/>
                </a:ext>
              </a:extLst>
            </p:cNvPr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9" name="Google Shape;1035;p32">
              <a:extLst>
                <a:ext uri="{FF2B5EF4-FFF2-40B4-BE49-F238E27FC236}">
                  <a16:creationId xmlns:a16="http://schemas.microsoft.com/office/drawing/2014/main" xmlns="" id="{C8161713-B233-4DCB-800D-4F1AF40C0D16}"/>
                </a:ext>
              </a:extLst>
            </p:cNvPr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036;p32">
              <a:extLst>
                <a:ext uri="{FF2B5EF4-FFF2-40B4-BE49-F238E27FC236}">
                  <a16:creationId xmlns:a16="http://schemas.microsoft.com/office/drawing/2014/main" xmlns="" id="{1E9EE53D-669C-4C21-AE28-41DEE05E8E78}"/>
                </a:ext>
              </a:extLst>
            </p:cNvPr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1" name="Google Shape;1037;p32">
              <a:extLst>
                <a:ext uri="{FF2B5EF4-FFF2-40B4-BE49-F238E27FC236}">
                  <a16:creationId xmlns:a16="http://schemas.microsoft.com/office/drawing/2014/main" xmlns="" id="{E916E9D7-91EC-436A-B917-9FD22F09CA3A}"/>
                </a:ext>
              </a:extLst>
            </p:cNvPr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2" name="Google Shape;1038;p32">
              <a:extLst>
                <a:ext uri="{FF2B5EF4-FFF2-40B4-BE49-F238E27FC236}">
                  <a16:creationId xmlns:a16="http://schemas.microsoft.com/office/drawing/2014/main" xmlns="" id="{47E0AFC7-1420-49AE-8CAB-C7E4FCADD53D}"/>
                </a:ext>
              </a:extLst>
            </p:cNvPr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6" name="Google Shape;1042;p32">
              <a:extLst>
                <a:ext uri="{FF2B5EF4-FFF2-40B4-BE49-F238E27FC236}">
                  <a16:creationId xmlns:a16="http://schemas.microsoft.com/office/drawing/2014/main" xmlns="" id="{96688014-7857-4DB3-82A3-6AB1042D86DF}"/>
                </a:ext>
              </a:extLst>
            </p:cNvPr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7" name="Google Shape;1043;p32">
              <a:extLst>
                <a:ext uri="{FF2B5EF4-FFF2-40B4-BE49-F238E27FC236}">
                  <a16:creationId xmlns:a16="http://schemas.microsoft.com/office/drawing/2014/main" xmlns="" id="{DE3164EC-C1D1-4A7D-88A6-F351A0B7DBF0}"/>
                </a:ext>
              </a:extLst>
            </p:cNvPr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8" name="Google Shape;1044;p32">
              <a:extLst>
                <a:ext uri="{FF2B5EF4-FFF2-40B4-BE49-F238E27FC236}">
                  <a16:creationId xmlns:a16="http://schemas.microsoft.com/office/drawing/2014/main" xmlns="" id="{73762CB1-2B3C-4A1C-B958-9D93AE5BF906}"/>
                </a:ext>
              </a:extLst>
            </p:cNvPr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9" name="Google Shape;1045;p32">
              <a:extLst>
                <a:ext uri="{FF2B5EF4-FFF2-40B4-BE49-F238E27FC236}">
                  <a16:creationId xmlns:a16="http://schemas.microsoft.com/office/drawing/2014/main" xmlns="" id="{2694AF5B-F746-43F4-934B-2F2B31159BEA}"/>
                </a:ext>
              </a:extLst>
            </p:cNvPr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0" name="Google Shape;1046;p32">
              <a:extLst>
                <a:ext uri="{FF2B5EF4-FFF2-40B4-BE49-F238E27FC236}">
                  <a16:creationId xmlns:a16="http://schemas.microsoft.com/office/drawing/2014/main" xmlns="" id="{AD1A94DB-B43E-474D-8554-6D5209B0CBFC}"/>
                </a:ext>
              </a:extLst>
            </p:cNvPr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1" name="Google Shape;1047;p32">
              <a:extLst>
                <a:ext uri="{FF2B5EF4-FFF2-40B4-BE49-F238E27FC236}">
                  <a16:creationId xmlns:a16="http://schemas.microsoft.com/office/drawing/2014/main" xmlns="" id="{3457941E-E2A1-4865-B5BE-4FFD56F42B7F}"/>
                </a:ext>
              </a:extLst>
            </p:cNvPr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2" name="Google Shape;1048;p32">
              <a:extLst>
                <a:ext uri="{FF2B5EF4-FFF2-40B4-BE49-F238E27FC236}">
                  <a16:creationId xmlns:a16="http://schemas.microsoft.com/office/drawing/2014/main" xmlns="" id="{EB89FDAB-3650-4A5A-8D1C-53130AF2F36D}"/>
                </a:ext>
              </a:extLst>
            </p:cNvPr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3" name="Google Shape;1049;p32">
              <a:extLst>
                <a:ext uri="{FF2B5EF4-FFF2-40B4-BE49-F238E27FC236}">
                  <a16:creationId xmlns:a16="http://schemas.microsoft.com/office/drawing/2014/main" xmlns="" id="{B2C52945-1D4F-4C9F-974B-0FED4DEDDD3C}"/>
                </a:ext>
              </a:extLst>
            </p:cNvPr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44" name="Google Shape;1050;p32">
            <a:extLst>
              <a:ext uri="{FF2B5EF4-FFF2-40B4-BE49-F238E27FC236}">
                <a16:creationId xmlns:a16="http://schemas.microsoft.com/office/drawing/2014/main" xmlns="" id="{293D6AC2-56BB-43A1-8F93-C9B024EF174B}"/>
              </a:ext>
            </a:extLst>
          </p:cNvPr>
          <p:cNvGrpSpPr/>
          <p:nvPr/>
        </p:nvGrpSpPr>
        <p:grpSpPr>
          <a:xfrm>
            <a:off x="8775871" y="4379504"/>
            <a:ext cx="93157" cy="107607"/>
            <a:chOff x="864491" y="1723250"/>
            <a:chExt cx="397866" cy="397887"/>
          </a:xfrm>
        </p:grpSpPr>
        <p:sp>
          <p:nvSpPr>
            <p:cNvPr id="145" name="Google Shape;1051;p32">
              <a:extLst>
                <a:ext uri="{FF2B5EF4-FFF2-40B4-BE49-F238E27FC236}">
                  <a16:creationId xmlns:a16="http://schemas.microsoft.com/office/drawing/2014/main" xmlns="" id="{3FFF3881-C53E-4AA5-B970-3DD082D1B21D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" name="Google Shape;1052;p32">
              <a:extLst>
                <a:ext uri="{FF2B5EF4-FFF2-40B4-BE49-F238E27FC236}">
                  <a16:creationId xmlns:a16="http://schemas.microsoft.com/office/drawing/2014/main" xmlns="" id="{B12E1B41-5EE6-4549-96B9-939E73238E5D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7" name="Google Shape;1053;p32">
              <a:extLst>
                <a:ext uri="{FF2B5EF4-FFF2-40B4-BE49-F238E27FC236}">
                  <a16:creationId xmlns:a16="http://schemas.microsoft.com/office/drawing/2014/main" xmlns="" id="{D06BEB01-6FD6-4694-9E91-C62A375C4EEF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48" name="Google Shape;1054;p32">
            <a:extLst>
              <a:ext uri="{FF2B5EF4-FFF2-40B4-BE49-F238E27FC236}">
                <a16:creationId xmlns:a16="http://schemas.microsoft.com/office/drawing/2014/main" xmlns="" id="{FE9A3104-504D-410C-B586-D3153D1E5899}"/>
              </a:ext>
            </a:extLst>
          </p:cNvPr>
          <p:cNvSpPr/>
          <p:nvPr/>
        </p:nvSpPr>
        <p:spPr>
          <a:xfrm>
            <a:off x="8978104" y="4379498"/>
            <a:ext cx="114229" cy="107611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055;p32">
            <a:extLst>
              <a:ext uri="{FF2B5EF4-FFF2-40B4-BE49-F238E27FC236}">
                <a16:creationId xmlns:a16="http://schemas.microsoft.com/office/drawing/2014/main" xmlns="" id="{A2E80076-6439-4EF3-8439-99AE0C396F46}"/>
              </a:ext>
            </a:extLst>
          </p:cNvPr>
          <p:cNvSpPr/>
          <p:nvPr/>
        </p:nvSpPr>
        <p:spPr>
          <a:xfrm>
            <a:off x="7789560" y="1507504"/>
            <a:ext cx="5549250" cy="4250467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N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xmlns="" id="{AEC07A6D-3D09-4798-98F4-61E1B6E466E6}"/>
              </a:ext>
            </a:extLst>
          </p:cNvPr>
          <p:cNvSpPr txBox="1"/>
          <p:nvPr/>
        </p:nvSpPr>
        <p:spPr>
          <a:xfrm>
            <a:off x="8896996" y="1619765"/>
            <a:ext cx="3587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solidFill>
                  <a:srgbClr val="0F367B"/>
                </a:solidFill>
              </a:rPr>
              <a:t>THANKS!</a:t>
            </a:r>
            <a:endParaRPr lang="en-IN" sz="6000" b="1" u="sng" dirty="0">
              <a:solidFill>
                <a:srgbClr val="0F367B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1A257C61-BD61-4B9E-9F81-D58ACAD15FB8}"/>
              </a:ext>
            </a:extLst>
          </p:cNvPr>
          <p:cNvSpPr txBox="1"/>
          <p:nvPr/>
        </p:nvSpPr>
        <p:spPr>
          <a:xfrm>
            <a:off x="8112148" y="2963030"/>
            <a:ext cx="134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F367B"/>
                </a:solidFill>
              </a:rPr>
              <a:t>CONTACT :</a:t>
            </a:r>
            <a:endParaRPr lang="en-IN" b="1" u="sng" dirty="0">
              <a:solidFill>
                <a:srgbClr val="0F367B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D095EA21-0B3D-4C3B-A809-80532900A36B}"/>
              </a:ext>
            </a:extLst>
          </p:cNvPr>
          <p:cNvSpPr txBox="1"/>
          <p:nvPr/>
        </p:nvSpPr>
        <p:spPr>
          <a:xfrm>
            <a:off x="8869028" y="3515195"/>
            <a:ext cx="30914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>
                <a:solidFill>
                  <a:srgbClr val="10348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20IT120@charusat.edu.in</a:t>
            </a:r>
            <a:endParaRPr lang="en-US" sz="1600" b="1" dirty="0">
              <a:solidFill>
                <a:srgbClr val="103480"/>
              </a:solidFill>
            </a:endParaRPr>
          </a:p>
          <a:p>
            <a:endParaRPr lang="en-US" sz="1600" b="1" dirty="0">
              <a:solidFill>
                <a:srgbClr val="103480"/>
              </a:solidFill>
            </a:endParaRPr>
          </a:p>
          <a:p>
            <a:pPr lvl="1"/>
            <a:r>
              <a:rPr lang="en-US" sz="1600" b="1" dirty="0">
                <a:solidFill>
                  <a:srgbClr val="10348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20IT119@charusat.edu.in</a:t>
            </a:r>
            <a:endParaRPr lang="en-US" sz="1600" b="1" dirty="0">
              <a:solidFill>
                <a:srgbClr val="103480"/>
              </a:solidFill>
            </a:endParaRPr>
          </a:p>
          <a:p>
            <a:endParaRPr lang="en-US" sz="1600" b="1" dirty="0">
              <a:solidFill>
                <a:srgbClr val="103480"/>
              </a:solidFill>
            </a:endParaRPr>
          </a:p>
          <a:p>
            <a:pPr lvl="1"/>
            <a:r>
              <a:rPr lang="en-US" sz="1600" b="1" dirty="0">
                <a:solidFill>
                  <a:srgbClr val="10348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20IT113@charusat.edu.in</a:t>
            </a:r>
            <a:endParaRPr lang="en-US" sz="1600" b="1" dirty="0">
              <a:solidFill>
                <a:srgbClr val="103480"/>
              </a:solidFill>
            </a:endParaRPr>
          </a:p>
          <a:p>
            <a:endParaRPr lang="en-US" sz="1600" b="1" dirty="0">
              <a:solidFill>
                <a:srgbClr val="103480"/>
              </a:solidFill>
            </a:endParaRPr>
          </a:p>
          <a:p>
            <a:endParaRPr lang="en-US" sz="1600" b="1" dirty="0">
              <a:solidFill>
                <a:srgbClr val="103480"/>
              </a:solidFill>
            </a:endParaRPr>
          </a:p>
          <a:p>
            <a:endParaRPr lang="en-IN" sz="1600" b="1" dirty="0">
              <a:solidFill>
                <a:srgbClr val="103480"/>
              </a:solidFill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xmlns="" id="{32FF7BA1-3E75-4974-85CA-BF6FDBB3EF87}"/>
              </a:ext>
            </a:extLst>
          </p:cNvPr>
          <p:cNvSpPr/>
          <p:nvPr/>
        </p:nvSpPr>
        <p:spPr>
          <a:xfrm>
            <a:off x="9085917" y="3621614"/>
            <a:ext cx="135796" cy="146156"/>
          </a:xfrm>
          <a:prstGeom prst="ellipse">
            <a:avLst/>
          </a:prstGeom>
          <a:solidFill>
            <a:srgbClr val="103480"/>
          </a:solidFill>
          <a:ln>
            <a:solidFill>
              <a:srgbClr val="CD8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xmlns="" id="{FDE7580C-7223-47A1-B454-ADFC54F92808}"/>
              </a:ext>
            </a:extLst>
          </p:cNvPr>
          <p:cNvSpPr/>
          <p:nvPr/>
        </p:nvSpPr>
        <p:spPr>
          <a:xfrm>
            <a:off x="9101977" y="4151430"/>
            <a:ext cx="123002" cy="127988"/>
          </a:xfrm>
          <a:prstGeom prst="ellipse">
            <a:avLst/>
          </a:prstGeom>
          <a:solidFill>
            <a:srgbClr val="103480"/>
          </a:solidFill>
          <a:ln>
            <a:solidFill>
              <a:srgbClr val="CD8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04AC57EE-365D-4D5A-AC52-841861107EB6}"/>
              </a:ext>
            </a:extLst>
          </p:cNvPr>
          <p:cNvSpPr/>
          <p:nvPr/>
        </p:nvSpPr>
        <p:spPr>
          <a:xfrm>
            <a:off x="9101977" y="4598023"/>
            <a:ext cx="123002" cy="127988"/>
          </a:xfrm>
          <a:prstGeom prst="ellipse">
            <a:avLst/>
          </a:prstGeom>
          <a:solidFill>
            <a:srgbClr val="103480"/>
          </a:solidFill>
          <a:ln>
            <a:solidFill>
              <a:srgbClr val="CD8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7709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020938-353A-914A-B1E2-ED74D401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TABLE  OF  CONTENTS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DD079B0F-650A-4648-A561-3C4EDE39A3B5}"/>
              </a:ext>
            </a:extLst>
          </p:cNvPr>
          <p:cNvCxnSpPr>
            <a:cxnSpLocks/>
          </p:cNvCxnSpPr>
          <p:nvPr/>
        </p:nvCxnSpPr>
        <p:spPr>
          <a:xfrm>
            <a:off x="210293" y="1806038"/>
            <a:ext cx="11590811" cy="1"/>
          </a:xfrm>
          <a:prstGeom prst="straightConnector1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5" name="Google Shape;220;p19">
            <a:extLst>
              <a:ext uri="{FF2B5EF4-FFF2-40B4-BE49-F238E27FC236}">
                <a16:creationId xmlns:a16="http://schemas.microsoft.com/office/drawing/2014/main" xmlns="" id="{55291E4C-3CA3-BE43-85AE-D288F6020581}"/>
              </a:ext>
            </a:extLst>
          </p:cNvPr>
          <p:cNvGrpSpPr/>
          <p:nvPr/>
        </p:nvGrpSpPr>
        <p:grpSpPr>
          <a:xfrm>
            <a:off x="4157627" y="3049248"/>
            <a:ext cx="428920" cy="426114"/>
            <a:chOff x="6226275" y="3911538"/>
            <a:chExt cx="900325" cy="894450"/>
          </a:xfrm>
        </p:grpSpPr>
        <p:sp>
          <p:nvSpPr>
            <p:cNvPr id="17" name="Google Shape;221;p19">
              <a:extLst>
                <a:ext uri="{FF2B5EF4-FFF2-40B4-BE49-F238E27FC236}">
                  <a16:creationId xmlns:a16="http://schemas.microsoft.com/office/drawing/2014/main" xmlns="" id="{7BA9E6AB-8195-CB48-BA9B-0038EC71EDA1}"/>
                </a:ext>
              </a:extLst>
            </p:cNvPr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2;p19">
              <a:extLst>
                <a:ext uri="{FF2B5EF4-FFF2-40B4-BE49-F238E27FC236}">
                  <a16:creationId xmlns:a16="http://schemas.microsoft.com/office/drawing/2014/main" xmlns="" id="{FF36A7E1-C0A5-9649-A052-3F16EEC84200}"/>
                </a:ext>
              </a:extLst>
            </p:cNvPr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3;p19">
              <a:extLst>
                <a:ext uri="{FF2B5EF4-FFF2-40B4-BE49-F238E27FC236}">
                  <a16:creationId xmlns:a16="http://schemas.microsoft.com/office/drawing/2014/main" xmlns="" id="{BDA36FBE-382D-2743-9834-C2D060AA6CB3}"/>
                </a:ext>
              </a:extLst>
            </p:cNvPr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4;p19">
              <a:extLst>
                <a:ext uri="{FF2B5EF4-FFF2-40B4-BE49-F238E27FC236}">
                  <a16:creationId xmlns:a16="http://schemas.microsoft.com/office/drawing/2014/main" xmlns="" id="{AB0D9B35-A412-B74B-89AD-EC1B0A2890A0}"/>
                </a:ext>
              </a:extLst>
            </p:cNvPr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5;p19">
              <a:extLst>
                <a:ext uri="{FF2B5EF4-FFF2-40B4-BE49-F238E27FC236}">
                  <a16:creationId xmlns:a16="http://schemas.microsoft.com/office/drawing/2014/main" xmlns="" id="{9593AE9E-2BD1-2849-A0D3-A9867BB6A758}"/>
                </a:ext>
              </a:extLst>
            </p:cNvPr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6;p19">
              <a:extLst>
                <a:ext uri="{FF2B5EF4-FFF2-40B4-BE49-F238E27FC236}">
                  <a16:creationId xmlns:a16="http://schemas.microsoft.com/office/drawing/2014/main" xmlns="" id="{32EC3166-AB9E-554B-B930-3E7814722E37}"/>
                </a:ext>
              </a:extLst>
            </p:cNvPr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7;p19">
              <a:extLst>
                <a:ext uri="{FF2B5EF4-FFF2-40B4-BE49-F238E27FC236}">
                  <a16:creationId xmlns:a16="http://schemas.microsoft.com/office/drawing/2014/main" xmlns="" id="{EB3B72BA-0014-964C-9BA8-64881B8280BD}"/>
                </a:ext>
              </a:extLst>
            </p:cNvPr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8;p19">
              <a:extLst>
                <a:ext uri="{FF2B5EF4-FFF2-40B4-BE49-F238E27FC236}">
                  <a16:creationId xmlns:a16="http://schemas.microsoft.com/office/drawing/2014/main" xmlns="" id="{E5A5601E-6CFA-DC4C-A15C-50F38C84658E}"/>
                </a:ext>
              </a:extLst>
            </p:cNvPr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229;p19">
            <a:extLst>
              <a:ext uri="{FF2B5EF4-FFF2-40B4-BE49-F238E27FC236}">
                <a16:creationId xmlns:a16="http://schemas.microsoft.com/office/drawing/2014/main" xmlns="" id="{85A0D809-E9DD-F148-B5A2-77E4E7AF7496}"/>
              </a:ext>
            </a:extLst>
          </p:cNvPr>
          <p:cNvSpPr/>
          <p:nvPr/>
        </p:nvSpPr>
        <p:spPr>
          <a:xfrm>
            <a:off x="4177812" y="3935805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9;p19">
            <a:extLst>
              <a:ext uri="{FF2B5EF4-FFF2-40B4-BE49-F238E27FC236}">
                <a16:creationId xmlns:a16="http://schemas.microsoft.com/office/drawing/2014/main" xmlns="" id="{976CC496-5E88-9341-9B15-D512B4406A69}"/>
              </a:ext>
            </a:extLst>
          </p:cNvPr>
          <p:cNvSpPr/>
          <p:nvPr/>
        </p:nvSpPr>
        <p:spPr>
          <a:xfrm>
            <a:off x="4148297" y="499830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10;p19">
            <a:extLst>
              <a:ext uri="{FF2B5EF4-FFF2-40B4-BE49-F238E27FC236}">
                <a16:creationId xmlns:a16="http://schemas.microsoft.com/office/drawing/2014/main" xmlns="" id="{69425F48-4F7B-BD4F-BC2A-2F065EE9B8A1}"/>
              </a:ext>
            </a:extLst>
          </p:cNvPr>
          <p:cNvSpPr txBox="1">
            <a:spLocks noGrp="1"/>
          </p:cNvSpPr>
          <p:nvPr/>
        </p:nvSpPr>
        <p:spPr>
          <a:xfrm>
            <a:off x="3304731" y="2935328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01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3" name="Google Shape;211;p19">
            <a:extLst>
              <a:ext uri="{FF2B5EF4-FFF2-40B4-BE49-F238E27FC236}">
                <a16:creationId xmlns:a16="http://schemas.microsoft.com/office/drawing/2014/main" xmlns="" id="{0FD47046-C716-9C49-AAF0-CE6C25A84506}"/>
              </a:ext>
            </a:extLst>
          </p:cNvPr>
          <p:cNvSpPr txBox="1">
            <a:spLocks noGrp="1"/>
          </p:cNvSpPr>
          <p:nvPr/>
        </p:nvSpPr>
        <p:spPr>
          <a:xfrm>
            <a:off x="3304731" y="3846513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590B"/>
                </a:solidFill>
              </a:rPr>
              <a:t>02</a:t>
            </a:r>
            <a:endParaRPr>
              <a:solidFill>
                <a:srgbClr val="FF590B"/>
              </a:solidFill>
            </a:endParaRPr>
          </a:p>
        </p:txBody>
      </p:sp>
      <p:sp>
        <p:nvSpPr>
          <p:cNvPr id="46" name="Google Shape;212;p19">
            <a:extLst>
              <a:ext uri="{FF2B5EF4-FFF2-40B4-BE49-F238E27FC236}">
                <a16:creationId xmlns:a16="http://schemas.microsoft.com/office/drawing/2014/main" xmlns="" id="{DB777B74-94CE-9A44-AA66-F89C20C373EE}"/>
              </a:ext>
            </a:extLst>
          </p:cNvPr>
          <p:cNvSpPr txBox="1">
            <a:spLocks noGrp="1"/>
          </p:cNvSpPr>
          <p:nvPr/>
        </p:nvSpPr>
        <p:spPr>
          <a:xfrm>
            <a:off x="3304731" y="4867807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03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" name="Google Shape;213;p19">
            <a:extLst>
              <a:ext uri="{FF2B5EF4-FFF2-40B4-BE49-F238E27FC236}">
                <a16:creationId xmlns:a16="http://schemas.microsoft.com/office/drawing/2014/main" xmlns="" id="{BFF93ABC-6E45-FB4C-9D4F-9B77E12AD83C}"/>
              </a:ext>
            </a:extLst>
          </p:cNvPr>
          <p:cNvSpPr txBox="1">
            <a:spLocks noGrp="1"/>
          </p:cNvSpPr>
          <p:nvPr/>
        </p:nvSpPr>
        <p:spPr>
          <a:xfrm>
            <a:off x="1134924" y="3131061"/>
            <a:ext cx="20760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Lato"/>
                <a:ea typeface="Lato"/>
                <a:cs typeface="Lato"/>
                <a:sym typeface="Lato"/>
              </a:rPr>
              <a:t>About the Project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214;p19">
            <a:extLst>
              <a:ext uri="{FF2B5EF4-FFF2-40B4-BE49-F238E27FC236}">
                <a16:creationId xmlns:a16="http://schemas.microsoft.com/office/drawing/2014/main" xmlns="" id="{00F51E78-C11D-1E49-BBE2-D8BE910AEADF}"/>
              </a:ext>
            </a:extLst>
          </p:cNvPr>
          <p:cNvSpPr txBox="1">
            <a:spLocks noGrp="1"/>
          </p:cNvSpPr>
          <p:nvPr/>
        </p:nvSpPr>
        <p:spPr>
          <a:xfrm>
            <a:off x="1026924" y="4097253"/>
            <a:ext cx="21840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b="1">
                <a:latin typeface="Lato"/>
                <a:ea typeface="Lato"/>
                <a:cs typeface="Lato"/>
                <a:sym typeface="Lato"/>
              </a:rPr>
              <a:t>               Requirements   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215;p19">
            <a:extLst>
              <a:ext uri="{FF2B5EF4-FFF2-40B4-BE49-F238E27FC236}">
                <a16:creationId xmlns:a16="http://schemas.microsoft.com/office/drawing/2014/main" xmlns="" id="{F5A26925-FEB9-334C-8C60-31DC18FAE6EE}"/>
              </a:ext>
            </a:extLst>
          </p:cNvPr>
          <p:cNvSpPr txBox="1">
            <a:spLocks noGrp="1"/>
          </p:cNvSpPr>
          <p:nvPr/>
        </p:nvSpPr>
        <p:spPr>
          <a:xfrm>
            <a:off x="1133150" y="5035269"/>
            <a:ext cx="20760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b="1">
                <a:latin typeface="Lato"/>
                <a:ea typeface="Lato"/>
                <a:cs typeface="Lato"/>
                <a:sym typeface="Lato"/>
              </a:rPr>
              <a:t>Project Goals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237;p19">
            <a:extLst>
              <a:ext uri="{FF2B5EF4-FFF2-40B4-BE49-F238E27FC236}">
                <a16:creationId xmlns:a16="http://schemas.microsoft.com/office/drawing/2014/main" xmlns="" id="{41167397-74FB-1443-87E1-B5EFA19D910E}"/>
              </a:ext>
            </a:extLst>
          </p:cNvPr>
          <p:cNvSpPr/>
          <p:nvPr/>
        </p:nvSpPr>
        <p:spPr>
          <a:xfrm>
            <a:off x="5879516" y="3008204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38;p19">
            <a:extLst>
              <a:ext uri="{FF2B5EF4-FFF2-40B4-BE49-F238E27FC236}">
                <a16:creationId xmlns:a16="http://schemas.microsoft.com/office/drawing/2014/main" xmlns="" id="{3055154F-DA3D-0B43-B82E-D4C604F01142}"/>
              </a:ext>
            </a:extLst>
          </p:cNvPr>
          <p:cNvSpPr/>
          <p:nvPr/>
        </p:nvSpPr>
        <p:spPr>
          <a:xfrm>
            <a:off x="5907392" y="4058522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grpSp>
        <p:nvGrpSpPr>
          <p:cNvPr id="78" name="Google Shape;230;p19">
            <a:extLst>
              <a:ext uri="{FF2B5EF4-FFF2-40B4-BE49-F238E27FC236}">
                <a16:creationId xmlns:a16="http://schemas.microsoft.com/office/drawing/2014/main" xmlns="" id="{9B9970BB-1686-EA4C-B214-95BE9BAF7E1F}"/>
              </a:ext>
            </a:extLst>
          </p:cNvPr>
          <p:cNvGrpSpPr/>
          <p:nvPr/>
        </p:nvGrpSpPr>
        <p:grpSpPr>
          <a:xfrm>
            <a:off x="5879521" y="4995249"/>
            <a:ext cx="432963" cy="431585"/>
            <a:chOff x="5812000" y="2553488"/>
            <a:chExt cx="769850" cy="767400"/>
          </a:xfrm>
          <a:solidFill>
            <a:schemeClr val="tx1"/>
          </a:solidFill>
        </p:grpSpPr>
        <p:sp>
          <p:nvSpPr>
            <p:cNvPr id="72" name="Google Shape;231;p19">
              <a:extLst>
                <a:ext uri="{FF2B5EF4-FFF2-40B4-BE49-F238E27FC236}">
                  <a16:creationId xmlns:a16="http://schemas.microsoft.com/office/drawing/2014/main" xmlns="" id="{A4D3AB21-317B-0D4C-830D-6248F961A1AD}"/>
                </a:ext>
              </a:extLst>
            </p:cNvPr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2;p19">
              <a:extLst>
                <a:ext uri="{FF2B5EF4-FFF2-40B4-BE49-F238E27FC236}">
                  <a16:creationId xmlns:a16="http://schemas.microsoft.com/office/drawing/2014/main" xmlns="" id="{9AD6724E-EDD0-CE42-AF46-8FC2D082B550}"/>
                </a:ext>
              </a:extLst>
            </p:cNvPr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3;p19">
              <a:extLst>
                <a:ext uri="{FF2B5EF4-FFF2-40B4-BE49-F238E27FC236}">
                  <a16:creationId xmlns:a16="http://schemas.microsoft.com/office/drawing/2014/main" xmlns="" id="{D8A4A171-C62A-984F-83C0-2085EAE8B0CE}"/>
                </a:ext>
              </a:extLst>
            </p:cNvPr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4;p19">
              <a:extLst>
                <a:ext uri="{FF2B5EF4-FFF2-40B4-BE49-F238E27FC236}">
                  <a16:creationId xmlns:a16="http://schemas.microsoft.com/office/drawing/2014/main" xmlns="" id="{2A51278A-792A-7B45-ABEC-E6F569913A7D}"/>
                </a:ext>
              </a:extLst>
            </p:cNvPr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5;p19">
              <a:extLst>
                <a:ext uri="{FF2B5EF4-FFF2-40B4-BE49-F238E27FC236}">
                  <a16:creationId xmlns:a16="http://schemas.microsoft.com/office/drawing/2014/main" xmlns="" id="{28D6CE5B-BC55-5D46-AC09-6F8D2A5E8493}"/>
                </a:ext>
              </a:extLst>
            </p:cNvPr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6;p19">
              <a:extLst>
                <a:ext uri="{FF2B5EF4-FFF2-40B4-BE49-F238E27FC236}">
                  <a16:creationId xmlns:a16="http://schemas.microsoft.com/office/drawing/2014/main" xmlns="" id="{D7922136-5747-704F-9048-D65F145233E0}"/>
                </a:ext>
              </a:extLst>
            </p:cNvPr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207;p19">
            <a:extLst>
              <a:ext uri="{FF2B5EF4-FFF2-40B4-BE49-F238E27FC236}">
                <a16:creationId xmlns:a16="http://schemas.microsoft.com/office/drawing/2014/main" xmlns="" id="{31C21D26-FEAC-424A-BC7B-D5892565AC41}"/>
              </a:ext>
            </a:extLst>
          </p:cNvPr>
          <p:cNvSpPr txBox="1">
            <a:spLocks noGrp="1"/>
          </p:cNvSpPr>
          <p:nvPr/>
        </p:nvSpPr>
        <p:spPr>
          <a:xfrm>
            <a:off x="6046455" y="2921822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590B"/>
                </a:solidFill>
              </a:rPr>
              <a:t>04</a:t>
            </a:r>
            <a:endParaRPr>
              <a:solidFill>
                <a:srgbClr val="FF590B"/>
              </a:solidFill>
            </a:endParaRPr>
          </a:p>
        </p:txBody>
      </p:sp>
      <p:sp>
        <p:nvSpPr>
          <p:cNvPr id="84" name="Google Shape;208;p19">
            <a:extLst>
              <a:ext uri="{FF2B5EF4-FFF2-40B4-BE49-F238E27FC236}">
                <a16:creationId xmlns:a16="http://schemas.microsoft.com/office/drawing/2014/main" xmlns="" id="{8978089A-AEA4-A046-B720-CB5F3924C400}"/>
              </a:ext>
            </a:extLst>
          </p:cNvPr>
          <p:cNvSpPr txBox="1">
            <a:spLocks noGrp="1"/>
          </p:cNvSpPr>
          <p:nvPr/>
        </p:nvSpPr>
        <p:spPr>
          <a:xfrm>
            <a:off x="6049772" y="387969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05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87" name="Google Shape;209;p19">
            <a:extLst>
              <a:ext uri="{FF2B5EF4-FFF2-40B4-BE49-F238E27FC236}">
                <a16:creationId xmlns:a16="http://schemas.microsoft.com/office/drawing/2014/main" xmlns="" id="{A04E147A-3336-7D47-9758-56D20B06F886}"/>
              </a:ext>
            </a:extLst>
          </p:cNvPr>
          <p:cNvSpPr txBox="1">
            <a:spLocks noGrp="1"/>
          </p:cNvSpPr>
          <p:nvPr/>
        </p:nvSpPr>
        <p:spPr>
          <a:xfrm>
            <a:off x="6046455" y="484978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590B"/>
                </a:solidFill>
              </a:rPr>
              <a:t>06</a:t>
            </a:r>
            <a:endParaRPr>
              <a:solidFill>
                <a:srgbClr val="FF590B"/>
              </a:solidFill>
            </a:endParaRPr>
          </a:p>
        </p:txBody>
      </p:sp>
      <p:sp>
        <p:nvSpPr>
          <p:cNvPr id="90" name="Google Shape;216;p19">
            <a:extLst>
              <a:ext uri="{FF2B5EF4-FFF2-40B4-BE49-F238E27FC236}">
                <a16:creationId xmlns:a16="http://schemas.microsoft.com/office/drawing/2014/main" xmlns="" id="{929C6979-24EB-7B40-A218-4E4F2AB804B9}"/>
              </a:ext>
            </a:extLst>
          </p:cNvPr>
          <p:cNvSpPr txBox="1">
            <a:spLocks noGrp="1"/>
          </p:cNvSpPr>
          <p:nvPr/>
        </p:nvSpPr>
        <p:spPr>
          <a:xfrm>
            <a:off x="7538211" y="3107391"/>
            <a:ext cx="20760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b="1" dirty="0">
                <a:latin typeface="Lato"/>
                <a:ea typeface="Lato"/>
                <a:cs typeface="Lato"/>
                <a:sym typeface="Lato"/>
              </a:rPr>
              <a:t>Project Stages</a:t>
            </a:r>
            <a:endParaRPr sz="15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217;p19">
            <a:extLst>
              <a:ext uri="{FF2B5EF4-FFF2-40B4-BE49-F238E27FC236}">
                <a16:creationId xmlns:a16="http://schemas.microsoft.com/office/drawing/2014/main" xmlns="" id="{F1174743-4956-194B-8C3E-3F2C008BA49B}"/>
              </a:ext>
            </a:extLst>
          </p:cNvPr>
          <p:cNvSpPr txBox="1">
            <a:spLocks noGrp="1"/>
          </p:cNvSpPr>
          <p:nvPr/>
        </p:nvSpPr>
        <p:spPr>
          <a:xfrm>
            <a:off x="7538211" y="4022299"/>
            <a:ext cx="20760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b="1" dirty="0">
                <a:latin typeface="Lato"/>
                <a:ea typeface="Lato"/>
                <a:cs typeface="Lato"/>
                <a:sym typeface="Lato"/>
              </a:rPr>
              <a:t>Sneak peek</a:t>
            </a:r>
            <a:endParaRPr sz="15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218;p19">
            <a:extLst>
              <a:ext uri="{FF2B5EF4-FFF2-40B4-BE49-F238E27FC236}">
                <a16:creationId xmlns:a16="http://schemas.microsoft.com/office/drawing/2014/main" xmlns="" id="{A2A6EEEA-EF18-B349-8A55-D3E56CE8E444}"/>
              </a:ext>
            </a:extLst>
          </p:cNvPr>
          <p:cNvSpPr txBox="1">
            <a:spLocks noGrp="1"/>
          </p:cNvSpPr>
          <p:nvPr/>
        </p:nvSpPr>
        <p:spPr>
          <a:xfrm>
            <a:off x="7555349" y="4960266"/>
            <a:ext cx="207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b="1">
                <a:latin typeface="Lato"/>
                <a:ea typeface="Lato"/>
                <a:cs typeface="Lato"/>
                <a:sym typeface="Lato"/>
              </a:rPr>
              <a:t>References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56B9B6C3-5873-0947-915C-55BC3F1B5DDD}"/>
              </a:ext>
            </a:extLst>
          </p:cNvPr>
          <p:cNvCxnSpPr>
            <a:cxnSpLocks/>
          </p:cNvCxnSpPr>
          <p:nvPr/>
        </p:nvCxnSpPr>
        <p:spPr>
          <a:xfrm flipH="1">
            <a:off x="5237696" y="3273258"/>
            <a:ext cx="10425" cy="1940919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021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34" grpId="0" animBg="1"/>
      <p:bldP spid="37" grpId="0"/>
      <p:bldP spid="43" grpId="0"/>
      <p:bldP spid="46" grpId="0"/>
      <p:bldP spid="49" grpId="0"/>
      <p:bldP spid="52" grpId="0"/>
      <p:bldP spid="57" grpId="0"/>
      <p:bldP spid="60" grpId="0" animBg="1"/>
      <p:bldP spid="63" grpId="0" animBg="1"/>
      <p:bldP spid="81" grpId="0"/>
      <p:bldP spid="84" grpId="0"/>
      <p:bldP spid="87" grpId="0"/>
      <p:bldP spid="90" grpId="0"/>
      <p:bldP spid="93" grpId="0"/>
      <p:bldP spid="9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7;p20">
            <a:extLst>
              <a:ext uri="{FF2B5EF4-FFF2-40B4-BE49-F238E27FC236}">
                <a16:creationId xmlns:a16="http://schemas.microsoft.com/office/drawing/2014/main" xmlns="" id="{190D013F-E24D-394A-A8FB-665D22C0E8F0}"/>
              </a:ext>
            </a:extLst>
          </p:cNvPr>
          <p:cNvSpPr txBox="1">
            <a:spLocks noGrp="1"/>
          </p:cNvSpPr>
          <p:nvPr/>
        </p:nvSpPr>
        <p:spPr>
          <a:xfrm>
            <a:off x="-455917" y="2270715"/>
            <a:ext cx="5803622" cy="278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bg1"/>
                </a:solidFill>
                <a:latin typeface="Impact"/>
                <a:ea typeface="Impact"/>
                <a:cs typeface="Impact"/>
                <a:sym typeface="Impact"/>
              </a:rPr>
              <a:t>DIGI</a:t>
            </a:r>
            <a:r>
              <a:rPr lang="en-GB" sz="4400">
                <a:solidFill>
                  <a:srgbClr val="FF590B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GB" sz="440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- Tech</a:t>
            </a:r>
            <a:endParaRPr sz="4400" dirty="0">
              <a:solidFill>
                <a:srgbClr val="FF590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" name="Google Shape;244;p20">
            <a:extLst>
              <a:ext uri="{FF2B5EF4-FFF2-40B4-BE49-F238E27FC236}">
                <a16:creationId xmlns:a16="http://schemas.microsoft.com/office/drawing/2014/main" xmlns="" id="{B45192A0-E0A9-D44B-AAFF-602E245CD43A}"/>
              </a:ext>
            </a:extLst>
          </p:cNvPr>
          <p:cNvSpPr txBox="1">
            <a:spLocks noGrp="1"/>
          </p:cNvSpPr>
          <p:nvPr/>
        </p:nvSpPr>
        <p:spPr>
          <a:xfrm>
            <a:off x="5875571" y="1543218"/>
            <a:ext cx="3530400" cy="75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DEFINITION</a:t>
            </a:r>
            <a:endParaRPr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B0066CAA-D197-AA4E-948E-7867D8186B11}"/>
              </a:ext>
            </a:extLst>
          </p:cNvPr>
          <p:cNvCxnSpPr>
            <a:cxnSpLocks/>
          </p:cNvCxnSpPr>
          <p:nvPr/>
        </p:nvCxnSpPr>
        <p:spPr>
          <a:xfrm>
            <a:off x="5141778" y="2270715"/>
            <a:ext cx="6555772" cy="0"/>
          </a:xfrm>
          <a:prstGeom prst="straightConnector1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C3559BC-3011-7F4C-8463-B50E0E12A130}"/>
              </a:ext>
            </a:extLst>
          </p:cNvPr>
          <p:cNvSpPr/>
          <p:nvPr/>
        </p:nvSpPr>
        <p:spPr>
          <a:xfrm>
            <a:off x="5426586" y="1761981"/>
            <a:ext cx="305153" cy="3150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1C68EA1-DC5F-1A4A-8A21-5CF65D7DCFDD}"/>
              </a:ext>
            </a:extLst>
          </p:cNvPr>
          <p:cNvSpPr txBox="1"/>
          <p:nvPr/>
        </p:nvSpPr>
        <p:spPr>
          <a:xfrm rot="10800000" flipV="1">
            <a:off x="5027550" y="2483433"/>
            <a:ext cx="6988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/>
              <a:t>We are making a system where people can buying e-commerce computers item.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/>
              <a:t>It will contain all the necessary information like taking customers information for providing any ours information in future , customers interest items , proper invoices with taxes via online to both system and customers. In future we will also provide other e-commerce items with certain </a:t>
            </a:r>
            <a:r>
              <a:rPr lang="en-GB" b="1" dirty="0" smtClean="0"/>
              <a:t>facilities.</a:t>
            </a:r>
            <a:endParaRPr lang="en-GB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/>
              <a:t> It is online buying e-commerce products with </a:t>
            </a:r>
            <a:r>
              <a:rPr lang="en-GB" b="1" dirty="0" smtClean="0"/>
              <a:t>interesting Design and </a:t>
            </a:r>
            <a:r>
              <a:rPr lang="en-GB" b="1" dirty="0" err="1" smtClean="0"/>
              <a:t>easely</a:t>
            </a:r>
            <a:r>
              <a:rPr lang="en-GB" b="1" dirty="0" smtClean="0"/>
              <a:t> accessible.</a:t>
            </a:r>
            <a:endParaRPr lang="en-GB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/>
              <a:t>And also every </a:t>
            </a:r>
            <a:r>
              <a:rPr lang="en-GB" b="1" dirty="0" smtClean="0"/>
              <a:t> </a:t>
            </a:r>
            <a:r>
              <a:rPr lang="en-GB" b="1" dirty="0" smtClean="0"/>
              <a:t>month some % </a:t>
            </a:r>
            <a:r>
              <a:rPr lang="en-GB" b="1" dirty="0" err="1" smtClean="0"/>
              <a:t>offeres</a:t>
            </a:r>
            <a:r>
              <a:rPr lang="en-GB" b="1" dirty="0" smtClean="0"/>
              <a:t>....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A2B88FD-75CD-436F-9BA4-0EBD8EA4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839755" y="1817210"/>
            <a:ext cx="3212279" cy="22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246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E4B532-6183-416D-A6CE-56B6FF726B3B}"/>
              </a:ext>
            </a:extLst>
          </p:cNvPr>
          <p:cNvSpPr txBox="1"/>
          <p:nvPr/>
        </p:nvSpPr>
        <p:spPr>
          <a:xfrm flipH="1">
            <a:off x="5257798" y="1576873"/>
            <a:ext cx="5627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PROJECT </a:t>
            </a:r>
            <a:r>
              <a:rPr lang="es" sz="3600" dirty="0">
                <a:solidFill>
                  <a:schemeClr val="lt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DESCRIPTION</a:t>
            </a:r>
            <a:endParaRPr lang="en-IN" sz="3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D677C50B-29AB-40CF-A717-96FFBA2ECC6B}"/>
              </a:ext>
            </a:extLst>
          </p:cNvPr>
          <p:cNvSpPr/>
          <p:nvPr/>
        </p:nvSpPr>
        <p:spPr>
          <a:xfrm>
            <a:off x="4887687" y="1815307"/>
            <a:ext cx="190516" cy="2203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D5779845-D5E3-41DD-9E0C-D2998CA5C407}"/>
              </a:ext>
            </a:extLst>
          </p:cNvPr>
          <p:cNvCxnSpPr>
            <a:cxnSpLocks/>
          </p:cNvCxnSpPr>
          <p:nvPr/>
        </p:nvCxnSpPr>
        <p:spPr>
          <a:xfrm flipV="1">
            <a:off x="4561840" y="2223204"/>
            <a:ext cx="7185401" cy="133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FC2D7F47-1CAA-482B-91A8-1E9B25950282}"/>
              </a:ext>
            </a:extLst>
          </p:cNvPr>
          <p:cNvSpPr txBox="1"/>
          <p:nvPr/>
        </p:nvSpPr>
        <p:spPr>
          <a:xfrm>
            <a:off x="4277250" y="2496310"/>
            <a:ext cx="7559141" cy="4041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discussed above, it’s a </a:t>
            </a:r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</a:t>
            </a: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</a:t>
            </a:r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</a:t>
            </a: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find abouts e-commerce items and it’s buying like </a:t>
            </a:r>
            <a:r>
              <a:rPr lang="en-US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shoping</a:t>
            </a: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&amp; also enjoying interesting systems like music without much effort.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endParaRPr lang="en-US"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the people interesting to buying product of e-commerce , They can refer this system for knowing about items information and also buying from here.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endParaRPr lang="en-US"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will provide best </a:t>
            </a:r>
            <a:r>
              <a:rPr lang="en-US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exeperiece</a:t>
            </a: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through over system and also every next time customers getting certain discounts.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also </a:t>
            </a:r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generating lucky draws , Festival offers…. </a:t>
            </a:r>
            <a:endParaRPr lang="en-US"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D29C668F-3C74-4696-A0D4-65374E6A43A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43613" y="6194177"/>
            <a:ext cx="824672" cy="49308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84AB7CA1-EF86-4A5D-A82E-747B7D01C1C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122997" y="3421393"/>
            <a:ext cx="3889166" cy="2187656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0B998CB2-4ABB-466C-A354-1AD823F5B69E}"/>
              </a:ext>
            </a:extLst>
          </p:cNvPr>
          <p:cNvCxnSpPr>
            <a:cxnSpLocks/>
          </p:cNvCxnSpPr>
          <p:nvPr/>
        </p:nvCxnSpPr>
        <p:spPr>
          <a:xfrm rot="5400000">
            <a:off x="2090057" y="3783564"/>
            <a:ext cx="1376266" cy="4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D89394FA-BC02-42B2-B0BD-602962651DEE}"/>
              </a:ext>
            </a:extLst>
          </p:cNvPr>
          <p:cNvCxnSpPr>
            <a:cxnSpLocks/>
          </p:cNvCxnSpPr>
          <p:nvPr/>
        </p:nvCxnSpPr>
        <p:spPr>
          <a:xfrm flipH="1">
            <a:off x="1968759" y="4114800"/>
            <a:ext cx="821094" cy="9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6A56A9C5-B3FD-4AB6-8DDD-4360A15E255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2153430" y="6196878"/>
            <a:ext cx="519869" cy="45429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0E3FB19E-8BBB-4D14-B19C-76738495005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1138795" y="6273941"/>
            <a:ext cx="772427" cy="33368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xmlns="" id="{DC0018C6-CF12-4604-BA9B-99BB1DF90C9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837473B0-CC2E-450A-ABE3-18F120FF3D39}">
                <a1611:picAttrSrcUrl xmlns:a1611="http://schemas.microsoft.com/office/drawing/2016/11/main" xmlns="" r:id="rId11"/>
              </a:ext>
            </a:extLst>
          </a:blip>
          <a:stretch>
            <a:fillRect/>
          </a:stretch>
        </p:blipFill>
        <p:spPr>
          <a:xfrm>
            <a:off x="141597" y="5431178"/>
            <a:ext cx="631290" cy="576315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B4E24BFA-0F9F-41C4-AC78-BB2B0E06B399}"/>
              </a:ext>
            </a:extLst>
          </p:cNvPr>
          <p:cNvCxnSpPr>
            <a:cxnSpLocks/>
          </p:cNvCxnSpPr>
          <p:nvPr/>
        </p:nvCxnSpPr>
        <p:spPr>
          <a:xfrm>
            <a:off x="447869" y="4917233"/>
            <a:ext cx="13271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DD8240B8-B9AE-4B24-9F7C-82B55591CCBA}"/>
              </a:ext>
            </a:extLst>
          </p:cNvPr>
          <p:cNvCxnSpPr>
            <a:cxnSpLocks/>
          </p:cNvCxnSpPr>
          <p:nvPr/>
        </p:nvCxnSpPr>
        <p:spPr>
          <a:xfrm flipH="1">
            <a:off x="1111427" y="5793757"/>
            <a:ext cx="15168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B10E373F-6F48-4224-912D-C0AA3E829224}"/>
              </a:ext>
            </a:extLst>
          </p:cNvPr>
          <p:cNvCxnSpPr>
            <a:cxnSpLocks/>
          </p:cNvCxnSpPr>
          <p:nvPr/>
        </p:nvCxnSpPr>
        <p:spPr>
          <a:xfrm>
            <a:off x="1698171" y="5784980"/>
            <a:ext cx="0" cy="255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xmlns="" id="{0E829536-D598-4647-B338-B22D2DE1FFDB}"/>
              </a:ext>
            </a:extLst>
          </p:cNvPr>
          <p:cNvCxnSpPr/>
          <p:nvPr/>
        </p:nvCxnSpPr>
        <p:spPr>
          <a:xfrm flipH="1">
            <a:off x="1110343" y="5784980"/>
            <a:ext cx="1084" cy="9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xmlns="" id="{760AC1A8-4604-4BD2-AFF0-6E025FBBEDD8}"/>
              </a:ext>
            </a:extLst>
          </p:cNvPr>
          <p:cNvCxnSpPr/>
          <p:nvPr/>
        </p:nvCxnSpPr>
        <p:spPr>
          <a:xfrm>
            <a:off x="1110343" y="5793757"/>
            <a:ext cx="0" cy="9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A51BC89D-3816-4032-A6E5-9312394569FE}"/>
              </a:ext>
            </a:extLst>
          </p:cNvPr>
          <p:cNvCxnSpPr>
            <a:cxnSpLocks/>
          </p:cNvCxnSpPr>
          <p:nvPr/>
        </p:nvCxnSpPr>
        <p:spPr>
          <a:xfrm flipV="1">
            <a:off x="1110343" y="4916681"/>
            <a:ext cx="0" cy="885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xmlns="" id="{BA3EAEE4-D164-42B6-A8F7-342FBA2580A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>
            <a:off x="0" y="4199250"/>
            <a:ext cx="718457" cy="538843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xmlns="" id="{301578FF-9645-4ADD-8531-A3E1D2619ABB}"/>
              </a:ext>
            </a:extLst>
          </p:cNvPr>
          <p:cNvCxnSpPr>
            <a:cxnSpLocks/>
          </p:cNvCxnSpPr>
          <p:nvPr/>
        </p:nvCxnSpPr>
        <p:spPr>
          <a:xfrm flipH="1" flipV="1">
            <a:off x="895739" y="4254760"/>
            <a:ext cx="5844" cy="657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xmlns="" id="{65DCB7E3-A140-41B1-BECB-D432E713540E}"/>
              </a:ext>
            </a:extLst>
          </p:cNvPr>
          <p:cNvCxnSpPr>
            <a:cxnSpLocks/>
          </p:cNvCxnSpPr>
          <p:nvPr/>
        </p:nvCxnSpPr>
        <p:spPr>
          <a:xfrm flipV="1">
            <a:off x="1774985" y="1356788"/>
            <a:ext cx="0" cy="2608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F89D07AB-BD62-4CAD-BD9E-98D298D08A07}"/>
              </a:ext>
            </a:extLst>
          </p:cNvPr>
          <p:cNvSpPr txBox="1"/>
          <p:nvPr/>
        </p:nvSpPr>
        <p:spPr>
          <a:xfrm>
            <a:off x="1178911" y="1022179"/>
            <a:ext cx="1542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E-COMMERCE</a:t>
            </a:r>
            <a:endParaRPr lang="en-IN" sz="1600" b="1" dirty="0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xmlns="" id="{AA3F4100-983D-4834-B0A7-6E70E4613A1C}"/>
              </a:ext>
            </a:extLst>
          </p:cNvPr>
          <p:cNvCxnSpPr>
            <a:cxnSpLocks/>
          </p:cNvCxnSpPr>
          <p:nvPr/>
        </p:nvCxnSpPr>
        <p:spPr>
          <a:xfrm>
            <a:off x="1193224" y="1882229"/>
            <a:ext cx="581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23CD2E7D-D763-4A52-919F-D7781BB5B70C}"/>
              </a:ext>
            </a:extLst>
          </p:cNvPr>
          <p:cNvCxnSpPr>
            <a:cxnSpLocks/>
          </p:cNvCxnSpPr>
          <p:nvPr/>
        </p:nvCxnSpPr>
        <p:spPr>
          <a:xfrm>
            <a:off x="1208506" y="2223204"/>
            <a:ext cx="581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D2C1198F-3CA3-4E8D-AB1B-F5DE9A39E5EB}"/>
              </a:ext>
            </a:extLst>
          </p:cNvPr>
          <p:cNvCxnSpPr>
            <a:cxnSpLocks/>
          </p:cNvCxnSpPr>
          <p:nvPr/>
        </p:nvCxnSpPr>
        <p:spPr>
          <a:xfrm>
            <a:off x="1208506" y="2673938"/>
            <a:ext cx="581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428B39D4-901E-45B4-962C-46233EE705C0}"/>
              </a:ext>
            </a:extLst>
          </p:cNvPr>
          <p:cNvSpPr txBox="1"/>
          <p:nvPr/>
        </p:nvSpPr>
        <p:spPr>
          <a:xfrm>
            <a:off x="380999" y="2060927"/>
            <a:ext cx="149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SEARCH</a:t>
            </a:r>
            <a:endParaRPr lang="en-IN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009A2DB-5A3B-428A-B81F-562C86D0AC9B}"/>
              </a:ext>
            </a:extLst>
          </p:cNvPr>
          <p:cNvSpPr txBox="1"/>
          <p:nvPr/>
        </p:nvSpPr>
        <p:spPr>
          <a:xfrm>
            <a:off x="3472550" y="3329739"/>
            <a:ext cx="1293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SHOP</a:t>
            </a:r>
            <a:endParaRPr lang="en-IN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009A2DB-5A3B-428A-B81F-562C86D0AC9B}"/>
              </a:ext>
            </a:extLst>
          </p:cNvPr>
          <p:cNvSpPr txBox="1"/>
          <p:nvPr/>
        </p:nvSpPr>
        <p:spPr>
          <a:xfrm>
            <a:off x="283036" y="2426220"/>
            <a:ext cx="128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ORDER TRACKING</a:t>
            </a:r>
            <a:endParaRPr lang="en-IN" sz="14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A3F4100-983D-4834-B0A7-6E70E4613A1C}"/>
              </a:ext>
            </a:extLst>
          </p:cNvPr>
          <p:cNvCxnSpPr>
            <a:cxnSpLocks/>
          </p:cNvCxnSpPr>
          <p:nvPr/>
        </p:nvCxnSpPr>
        <p:spPr>
          <a:xfrm>
            <a:off x="2782539" y="3090543"/>
            <a:ext cx="581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AA3F4100-983D-4834-B0A7-6E70E4613A1C}"/>
              </a:ext>
            </a:extLst>
          </p:cNvPr>
          <p:cNvCxnSpPr>
            <a:cxnSpLocks/>
          </p:cNvCxnSpPr>
          <p:nvPr/>
        </p:nvCxnSpPr>
        <p:spPr>
          <a:xfrm>
            <a:off x="2782538" y="3482428"/>
            <a:ext cx="581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AA3F4100-983D-4834-B0A7-6E70E4613A1C}"/>
              </a:ext>
            </a:extLst>
          </p:cNvPr>
          <p:cNvCxnSpPr>
            <a:cxnSpLocks/>
          </p:cNvCxnSpPr>
          <p:nvPr/>
        </p:nvCxnSpPr>
        <p:spPr>
          <a:xfrm>
            <a:off x="2771652" y="3798115"/>
            <a:ext cx="581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AA3F4100-983D-4834-B0A7-6E70E4613A1C}"/>
              </a:ext>
            </a:extLst>
          </p:cNvPr>
          <p:cNvCxnSpPr>
            <a:cxnSpLocks/>
          </p:cNvCxnSpPr>
          <p:nvPr/>
        </p:nvCxnSpPr>
        <p:spPr>
          <a:xfrm>
            <a:off x="2760767" y="4113800"/>
            <a:ext cx="581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009A2DB-5A3B-428A-B81F-562C86D0AC9B}"/>
              </a:ext>
            </a:extLst>
          </p:cNvPr>
          <p:cNvSpPr txBox="1"/>
          <p:nvPr/>
        </p:nvSpPr>
        <p:spPr>
          <a:xfrm>
            <a:off x="3450778" y="2948739"/>
            <a:ext cx="1293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HOME</a:t>
            </a:r>
            <a:endParaRPr lang="en-IN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009A2DB-5A3B-428A-B81F-562C86D0AC9B}"/>
              </a:ext>
            </a:extLst>
          </p:cNvPr>
          <p:cNvSpPr txBox="1"/>
          <p:nvPr/>
        </p:nvSpPr>
        <p:spPr>
          <a:xfrm>
            <a:off x="696693" y="1881939"/>
            <a:ext cx="1293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LOGIN</a:t>
            </a:r>
            <a:endParaRPr lang="en-IN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009A2DB-5A3B-428A-B81F-562C86D0AC9B}"/>
              </a:ext>
            </a:extLst>
          </p:cNvPr>
          <p:cNvSpPr txBox="1"/>
          <p:nvPr/>
        </p:nvSpPr>
        <p:spPr>
          <a:xfrm>
            <a:off x="3461664" y="3678082"/>
            <a:ext cx="1293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BLOG</a:t>
            </a:r>
            <a:endParaRPr lang="en-IN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009A2DB-5A3B-428A-B81F-562C86D0AC9B}"/>
              </a:ext>
            </a:extLst>
          </p:cNvPr>
          <p:cNvSpPr txBox="1"/>
          <p:nvPr/>
        </p:nvSpPr>
        <p:spPr>
          <a:xfrm>
            <a:off x="3461665" y="3993767"/>
            <a:ext cx="1293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CONTACT</a:t>
            </a:r>
            <a:endParaRPr lang="en-IN" sz="1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009A2DB-5A3B-428A-B81F-562C86D0AC9B}"/>
              </a:ext>
            </a:extLst>
          </p:cNvPr>
          <p:cNvSpPr txBox="1"/>
          <p:nvPr/>
        </p:nvSpPr>
        <p:spPr>
          <a:xfrm>
            <a:off x="3494320" y="4385652"/>
            <a:ext cx="936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FESTIVAL QUIZ</a:t>
            </a:r>
            <a:endParaRPr lang="en-IN" sz="14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AA3F4100-983D-4834-B0A7-6E70E4613A1C}"/>
              </a:ext>
            </a:extLst>
          </p:cNvPr>
          <p:cNvCxnSpPr>
            <a:cxnSpLocks/>
          </p:cNvCxnSpPr>
          <p:nvPr/>
        </p:nvCxnSpPr>
        <p:spPr>
          <a:xfrm>
            <a:off x="2782538" y="4483913"/>
            <a:ext cx="581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pc\Downloads\—Pngtree—mobile phone png smartphone camera_6067590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-5820410" y="7772400"/>
            <a:ext cx="12852400" cy="1285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8426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0;p22">
            <a:extLst>
              <a:ext uri="{FF2B5EF4-FFF2-40B4-BE49-F238E27FC236}">
                <a16:creationId xmlns:a16="http://schemas.microsoft.com/office/drawing/2014/main" xmlns="" id="{55531A1D-1944-4CA8-B652-AF9C0F53DA16}"/>
              </a:ext>
            </a:extLst>
          </p:cNvPr>
          <p:cNvSpPr/>
          <p:nvPr/>
        </p:nvSpPr>
        <p:spPr>
          <a:xfrm rot="-3173578">
            <a:off x="4308667" y="723082"/>
            <a:ext cx="855673" cy="103204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FF590B"/>
          </a:solidFill>
          <a:ln w="13850" cap="rnd" cmpd="sng">
            <a:solidFill>
              <a:srgbClr val="CD8BD9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" name="Google Shape;321;p22">
            <a:extLst>
              <a:ext uri="{FF2B5EF4-FFF2-40B4-BE49-F238E27FC236}">
                <a16:creationId xmlns:a16="http://schemas.microsoft.com/office/drawing/2014/main" xmlns="" id="{228BC8AE-126C-4592-9982-56BC22580900}"/>
              </a:ext>
            </a:extLst>
          </p:cNvPr>
          <p:cNvSpPr/>
          <p:nvPr/>
        </p:nvSpPr>
        <p:spPr>
          <a:xfrm>
            <a:off x="6947815" y="4919472"/>
            <a:ext cx="1621921" cy="1261236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FF590B"/>
          </a:solidFill>
          <a:ln w="13850" cap="rnd" cmpd="sng">
            <a:solidFill>
              <a:srgbClr val="CD8BD9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22;p22">
            <a:extLst>
              <a:ext uri="{FF2B5EF4-FFF2-40B4-BE49-F238E27FC236}">
                <a16:creationId xmlns:a16="http://schemas.microsoft.com/office/drawing/2014/main" xmlns="" id="{FE9B0DC5-D175-4574-8A21-14DB270CEF7A}"/>
              </a:ext>
            </a:extLst>
          </p:cNvPr>
          <p:cNvSpPr/>
          <p:nvPr/>
        </p:nvSpPr>
        <p:spPr>
          <a:xfrm>
            <a:off x="425717" y="3619462"/>
            <a:ext cx="3025785" cy="2899254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CD8BD9"/>
          </a:solidFill>
          <a:ln w="26625" cap="flat" cmpd="sng">
            <a:solidFill>
              <a:srgbClr val="CD8BD9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5" name="Google Shape;323;p22">
            <a:extLst>
              <a:ext uri="{FF2B5EF4-FFF2-40B4-BE49-F238E27FC236}">
                <a16:creationId xmlns:a16="http://schemas.microsoft.com/office/drawing/2014/main" xmlns="" id="{6A163269-9F3D-4973-BFCD-7306A12A2759}"/>
              </a:ext>
            </a:extLst>
          </p:cNvPr>
          <p:cNvSpPr/>
          <p:nvPr/>
        </p:nvSpPr>
        <p:spPr>
          <a:xfrm>
            <a:off x="7264356" y="4962144"/>
            <a:ext cx="988837" cy="951098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4;p22">
            <a:extLst>
              <a:ext uri="{FF2B5EF4-FFF2-40B4-BE49-F238E27FC236}">
                <a16:creationId xmlns:a16="http://schemas.microsoft.com/office/drawing/2014/main" xmlns="" id="{D302919B-48F2-4985-BB63-3787C037C95C}"/>
              </a:ext>
            </a:extLst>
          </p:cNvPr>
          <p:cNvSpPr/>
          <p:nvPr/>
        </p:nvSpPr>
        <p:spPr>
          <a:xfrm rot="-3173578">
            <a:off x="4400579" y="985672"/>
            <a:ext cx="568382" cy="590898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7" name="Google Shape;325;p22">
            <a:extLst>
              <a:ext uri="{FF2B5EF4-FFF2-40B4-BE49-F238E27FC236}">
                <a16:creationId xmlns:a16="http://schemas.microsoft.com/office/drawing/2014/main" xmlns="" id="{87A08B40-00F0-4D72-BE29-23D0FE860C31}"/>
              </a:ext>
            </a:extLst>
          </p:cNvPr>
          <p:cNvSpPr/>
          <p:nvPr/>
        </p:nvSpPr>
        <p:spPr>
          <a:xfrm>
            <a:off x="7828539" y="1200392"/>
            <a:ext cx="316220" cy="67187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8" name="Google Shape;326;p22">
            <a:extLst>
              <a:ext uri="{FF2B5EF4-FFF2-40B4-BE49-F238E27FC236}">
                <a16:creationId xmlns:a16="http://schemas.microsoft.com/office/drawing/2014/main" xmlns="" id="{EE89B5F0-08CC-49AD-866D-E6AB3BA4BE39}"/>
              </a:ext>
            </a:extLst>
          </p:cNvPr>
          <p:cNvSpPr/>
          <p:nvPr/>
        </p:nvSpPr>
        <p:spPr>
          <a:xfrm>
            <a:off x="8251348" y="1200392"/>
            <a:ext cx="1852148" cy="67187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9" name="Google Shape;327;p22">
            <a:extLst>
              <a:ext uri="{FF2B5EF4-FFF2-40B4-BE49-F238E27FC236}">
                <a16:creationId xmlns:a16="http://schemas.microsoft.com/office/drawing/2014/main" xmlns="" id="{BCF3558B-D68C-42A0-96BE-D42CDE5678B2}"/>
              </a:ext>
            </a:extLst>
          </p:cNvPr>
          <p:cNvSpPr/>
          <p:nvPr/>
        </p:nvSpPr>
        <p:spPr>
          <a:xfrm>
            <a:off x="7828539" y="1380222"/>
            <a:ext cx="316220" cy="69375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328;p22">
            <a:extLst>
              <a:ext uri="{FF2B5EF4-FFF2-40B4-BE49-F238E27FC236}">
                <a16:creationId xmlns:a16="http://schemas.microsoft.com/office/drawing/2014/main" xmlns="" id="{71BAEAA1-C4F5-4E1B-B2AF-7D8C761428CD}"/>
              </a:ext>
            </a:extLst>
          </p:cNvPr>
          <p:cNvSpPr/>
          <p:nvPr/>
        </p:nvSpPr>
        <p:spPr>
          <a:xfrm>
            <a:off x="8251348" y="1380222"/>
            <a:ext cx="1852148" cy="69375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Google Shape;329;p22">
            <a:extLst>
              <a:ext uri="{FF2B5EF4-FFF2-40B4-BE49-F238E27FC236}">
                <a16:creationId xmlns:a16="http://schemas.microsoft.com/office/drawing/2014/main" xmlns="" id="{DEB128FF-2DE0-4BEC-94A2-F4F18446F98B}"/>
              </a:ext>
            </a:extLst>
          </p:cNvPr>
          <p:cNvSpPr/>
          <p:nvPr/>
        </p:nvSpPr>
        <p:spPr>
          <a:xfrm>
            <a:off x="7828539" y="1561982"/>
            <a:ext cx="316220" cy="67187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30;p22">
            <a:extLst>
              <a:ext uri="{FF2B5EF4-FFF2-40B4-BE49-F238E27FC236}">
                <a16:creationId xmlns:a16="http://schemas.microsoft.com/office/drawing/2014/main" xmlns="" id="{21FBFA36-F721-4354-AE61-C7CB1123D321}"/>
              </a:ext>
            </a:extLst>
          </p:cNvPr>
          <p:cNvSpPr/>
          <p:nvPr/>
        </p:nvSpPr>
        <p:spPr>
          <a:xfrm>
            <a:off x="8251347" y="1561982"/>
            <a:ext cx="1170026" cy="67187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3" name="Google Shape;331;p22">
            <a:extLst>
              <a:ext uri="{FF2B5EF4-FFF2-40B4-BE49-F238E27FC236}">
                <a16:creationId xmlns:a16="http://schemas.microsoft.com/office/drawing/2014/main" xmlns="" id="{56AAB821-F6D4-4E2B-BCA8-24CB45C0AF02}"/>
              </a:ext>
            </a:extLst>
          </p:cNvPr>
          <p:cNvSpPr/>
          <p:nvPr/>
        </p:nvSpPr>
        <p:spPr>
          <a:xfrm>
            <a:off x="7828539" y="1743743"/>
            <a:ext cx="316220" cy="67187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4" name="Google Shape;332;p22">
            <a:extLst>
              <a:ext uri="{FF2B5EF4-FFF2-40B4-BE49-F238E27FC236}">
                <a16:creationId xmlns:a16="http://schemas.microsoft.com/office/drawing/2014/main" xmlns="" id="{F096E30B-6D0A-43AA-AC25-FEDFCE0D7435}"/>
              </a:ext>
            </a:extLst>
          </p:cNvPr>
          <p:cNvSpPr/>
          <p:nvPr/>
        </p:nvSpPr>
        <p:spPr>
          <a:xfrm>
            <a:off x="8251347" y="1743743"/>
            <a:ext cx="1170026" cy="67187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5" name="Google Shape;333;p22">
            <a:extLst>
              <a:ext uri="{FF2B5EF4-FFF2-40B4-BE49-F238E27FC236}">
                <a16:creationId xmlns:a16="http://schemas.microsoft.com/office/drawing/2014/main" xmlns="" id="{601B5AAC-1090-46E6-AFAB-CC6476BDDC5E}"/>
              </a:ext>
            </a:extLst>
          </p:cNvPr>
          <p:cNvSpPr/>
          <p:nvPr/>
        </p:nvSpPr>
        <p:spPr>
          <a:xfrm>
            <a:off x="7524300" y="1265425"/>
            <a:ext cx="167230" cy="626206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6" name="Google Shape;334;p22">
            <a:extLst>
              <a:ext uri="{FF2B5EF4-FFF2-40B4-BE49-F238E27FC236}">
                <a16:creationId xmlns:a16="http://schemas.microsoft.com/office/drawing/2014/main" xmlns="" id="{A6634341-A178-4CA2-9D97-0F8F585914A7}"/>
              </a:ext>
            </a:extLst>
          </p:cNvPr>
          <p:cNvSpPr/>
          <p:nvPr/>
        </p:nvSpPr>
        <p:spPr>
          <a:xfrm>
            <a:off x="1945996" y="1307812"/>
            <a:ext cx="1576816" cy="90612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7" name="Google Shape;335;p22">
            <a:extLst>
              <a:ext uri="{FF2B5EF4-FFF2-40B4-BE49-F238E27FC236}">
                <a16:creationId xmlns:a16="http://schemas.microsoft.com/office/drawing/2014/main" xmlns="" id="{8CBD9CB3-EF04-48EC-A9C0-E79B41FCECA9}"/>
              </a:ext>
            </a:extLst>
          </p:cNvPr>
          <p:cNvSpPr/>
          <p:nvPr/>
        </p:nvSpPr>
        <p:spPr>
          <a:xfrm>
            <a:off x="1945996" y="1550147"/>
            <a:ext cx="1576816" cy="93560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CD8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8" name="Google Shape;336;p22">
            <a:extLst>
              <a:ext uri="{FF2B5EF4-FFF2-40B4-BE49-F238E27FC236}">
                <a16:creationId xmlns:a16="http://schemas.microsoft.com/office/drawing/2014/main" xmlns="" id="{DC6D3CD6-44C4-47A4-ACF2-B4B9E8111D50}"/>
              </a:ext>
            </a:extLst>
          </p:cNvPr>
          <p:cNvSpPr/>
          <p:nvPr/>
        </p:nvSpPr>
        <p:spPr>
          <a:xfrm>
            <a:off x="8465171" y="4247121"/>
            <a:ext cx="2278229" cy="432456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FF590B"/>
          </a:solidFill>
          <a:ln w="13850" cap="flat" cmpd="sng">
            <a:solidFill>
              <a:schemeClr val="tx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37;p22">
            <a:extLst>
              <a:ext uri="{FF2B5EF4-FFF2-40B4-BE49-F238E27FC236}">
                <a16:creationId xmlns:a16="http://schemas.microsoft.com/office/drawing/2014/main" xmlns="" id="{9F40EFF4-E54E-4828-A13F-D8C7E19E2D16}"/>
              </a:ext>
            </a:extLst>
          </p:cNvPr>
          <p:cNvSpPr txBox="1">
            <a:spLocks/>
          </p:cNvSpPr>
          <p:nvPr/>
        </p:nvSpPr>
        <p:spPr>
          <a:xfrm>
            <a:off x="3091327" y="2587060"/>
            <a:ext cx="5341187" cy="216198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US" sz="2400" b="1" dirty="0"/>
              <a:t>“Now Days people can’t get any </a:t>
            </a:r>
          </a:p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US" sz="2400" b="1" dirty="0"/>
              <a:t>e-commerce items information from any simply . And also now people want to more and more</a:t>
            </a:r>
            <a:r>
              <a:rPr lang="en-US" sz="2400" b="1" dirty="0">
                <a:solidFill>
                  <a:srgbClr val="161234"/>
                </a:solidFill>
              </a:rPr>
              <a:t> </a:t>
            </a:r>
            <a:r>
              <a:rPr lang="en-US" sz="2400" b="1" dirty="0"/>
              <a:t>discount .so they get it with very cheap price”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9DC59D7-E308-4E23-B93F-714115FF67B3}"/>
              </a:ext>
            </a:extLst>
          </p:cNvPr>
          <p:cNvSpPr txBox="1"/>
          <p:nvPr/>
        </p:nvSpPr>
        <p:spPr>
          <a:xfrm>
            <a:off x="3200401" y="1850671"/>
            <a:ext cx="509374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Roboto Black" panose="02000000000000000000" pitchFamily="2" charset="0"/>
                <a:ea typeface="Roboto Black" panose="02000000000000000000" pitchFamily="2" charset="0"/>
              </a:rPr>
              <a:t>PEOPLE’S HOPE</a:t>
            </a:r>
            <a:endParaRPr lang="en-IN" sz="4000" b="1" u="sng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788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9FB8A07F-26C8-41B0-BB89-03F5FCC499B4}"/>
              </a:ext>
            </a:extLst>
          </p:cNvPr>
          <p:cNvSpPr/>
          <p:nvPr/>
        </p:nvSpPr>
        <p:spPr>
          <a:xfrm>
            <a:off x="382555" y="269653"/>
            <a:ext cx="1502229" cy="336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PAGE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BE90E221-9753-4642-8813-15B838895CA0}"/>
              </a:ext>
            </a:extLst>
          </p:cNvPr>
          <p:cNvSpPr/>
          <p:nvPr/>
        </p:nvSpPr>
        <p:spPr>
          <a:xfrm>
            <a:off x="382555" y="1111123"/>
            <a:ext cx="1642188" cy="489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smtClean="0"/>
              <a:t>CURRENCY , LANGUAGE ,  OREDER TRACKING</a:t>
            </a:r>
            <a:endParaRPr lang="en-IN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FAA41489-6A89-4AF2-A52E-89C23BB8D13F}"/>
              </a:ext>
            </a:extLst>
          </p:cNvPr>
          <p:cNvCxnSpPr>
            <a:cxnSpLocks/>
          </p:cNvCxnSpPr>
          <p:nvPr/>
        </p:nvCxnSpPr>
        <p:spPr>
          <a:xfrm>
            <a:off x="1133669" y="606489"/>
            <a:ext cx="0" cy="50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1AB622FD-9652-4BA3-903D-EB3D4ABBD5DB}"/>
              </a:ext>
            </a:extLst>
          </p:cNvPr>
          <p:cNvSpPr/>
          <p:nvPr/>
        </p:nvSpPr>
        <p:spPr>
          <a:xfrm>
            <a:off x="382555" y="1918997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smtClean="0"/>
              <a:t>SEARCH , LOGIN , NOTIFICATION ,CART</a:t>
            </a:r>
            <a:endParaRPr lang="en-IN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4C4D0877-ECEB-4EB1-9436-767A3D1A22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624" y="1698949"/>
            <a:ext cx="405879" cy="3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E59F1F5-F330-4333-AA5F-6AFBBEF1D894}"/>
              </a:ext>
            </a:extLst>
          </p:cNvPr>
          <p:cNvCxnSpPr>
            <a:cxnSpLocks/>
          </p:cNvCxnSpPr>
          <p:nvPr/>
        </p:nvCxnSpPr>
        <p:spPr>
          <a:xfrm>
            <a:off x="1133669" y="3198844"/>
            <a:ext cx="0" cy="50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5E3438A-AB71-4B5F-A5A4-3F9148602F9C}"/>
              </a:ext>
            </a:extLst>
          </p:cNvPr>
          <p:cNvCxnSpPr>
            <a:cxnSpLocks/>
          </p:cNvCxnSpPr>
          <p:nvPr/>
        </p:nvCxnSpPr>
        <p:spPr>
          <a:xfrm flipV="1">
            <a:off x="5551714" y="1936113"/>
            <a:ext cx="564503" cy="12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BEC2E8F-48D8-4F22-A4F8-D87101C6379C}"/>
              </a:ext>
            </a:extLst>
          </p:cNvPr>
          <p:cNvCxnSpPr>
            <a:cxnSpLocks/>
          </p:cNvCxnSpPr>
          <p:nvPr/>
        </p:nvCxnSpPr>
        <p:spPr>
          <a:xfrm flipV="1">
            <a:off x="1887892" y="4822371"/>
            <a:ext cx="3609394" cy="18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7AAAFFA-B911-4626-8FD9-E6C0551C52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621" y="4288192"/>
            <a:ext cx="449428" cy="9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BC9B490B-EC8A-400F-BF44-F3A66DBA6364}"/>
              </a:ext>
            </a:extLst>
          </p:cNvPr>
          <p:cNvCxnSpPr>
            <a:cxnSpLocks/>
          </p:cNvCxnSpPr>
          <p:nvPr/>
        </p:nvCxnSpPr>
        <p:spPr>
          <a:xfrm>
            <a:off x="1884784" y="3956180"/>
            <a:ext cx="9828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6314BC29-2D80-4CB6-AB59-4D4C657D7C10}"/>
              </a:ext>
            </a:extLst>
          </p:cNvPr>
          <p:cNvCxnSpPr>
            <a:cxnSpLocks/>
          </p:cNvCxnSpPr>
          <p:nvPr/>
        </p:nvCxnSpPr>
        <p:spPr>
          <a:xfrm>
            <a:off x="1144554" y="2338873"/>
            <a:ext cx="0" cy="50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393440" y="2842727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CURRENT OFFERES</a:t>
            </a:r>
            <a:endParaRPr lang="en-IN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ED56916-FB5C-4313-9F3C-A41D0259EAF5}"/>
              </a:ext>
            </a:extLst>
          </p:cNvPr>
          <p:cNvSpPr/>
          <p:nvPr/>
        </p:nvSpPr>
        <p:spPr>
          <a:xfrm>
            <a:off x="393440" y="3746242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</a:t>
            </a:r>
            <a:r>
              <a:rPr lang="en-US" sz="1200" dirty="0" smtClean="0"/>
              <a:t>CATAGORIES</a:t>
            </a:r>
            <a:endParaRPr lang="en-IN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A378830-8C82-4454-89E5-1B43D7A503F2}"/>
              </a:ext>
            </a:extLst>
          </p:cNvPr>
          <p:cNvSpPr/>
          <p:nvPr/>
        </p:nvSpPr>
        <p:spPr>
          <a:xfrm>
            <a:off x="2845837" y="3614057"/>
            <a:ext cx="2401078" cy="718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MOBILE </a:t>
            </a:r>
          </a:p>
          <a:p>
            <a:pPr algn="ctr"/>
            <a:r>
              <a:rPr lang="en-US" sz="1200" b="1" dirty="0" err="1" smtClean="0"/>
              <a:t>Computors</a:t>
            </a:r>
            <a:r>
              <a:rPr lang="en-US" sz="1200" b="1" dirty="0" smtClean="0"/>
              <a:t> &amp; </a:t>
            </a:r>
            <a:r>
              <a:rPr lang="en-US" sz="1200" b="1" dirty="0" smtClean="0"/>
              <a:t>Accessories</a:t>
            </a:r>
          </a:p>
          <a:p>
            <a:pPr algn="ctr"/>
            <a:r>
              <a:rPr lang="en-US" sz="1200" b="1" dirty="0" smtClean="0"/>
              <a:t>Audio</a:t>
            </a:r>
            <a:endParaRPr lang="en-US" sz="1200" b="1" dirty="0" smtClean="0"/>
          </a:p>
          <a:p>
            <a:pPr algn="ctr"/>
            <a:endParaRPr lang="en-US" sz="12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99D9DB51-C7DE-43F3-837B-0FC52CDAEFA3}"/>
              </a:ext>
            </a:extLst>
          </p:cNvPr>
          <p:cNvSpPr/>
          <p:nvPr/>
        </p:nvSpPr>
        <p:spPr>
          <a:xfrm>
            <a:off x="393440" y="4545565"/>
            <a:ext cx="1502229" cy="572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OFFERES PRODUCT</a:t>
            </a:r>
            <a:endParaRPr lang="en-IN" sz="12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A4464662-575B-4AF3-81FF-30FC4F040F4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16017" y="2951584"/>
            <a:ext cx="2013857" cy="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0A21F0C5-7642-4837-B0BF-32E8ED3CCCB6}"/>
              </a:ext>
            </a:extLst>
          </p:cNvPr>
          <p:cNvCxnSpPr>
            <a:cxnSpLocks/>
          </p:cNvCxnSpPr>
          <p:nvPr/>
        </p:nvCxnSpPr>
        <p:spPr>
          <a:xfrm flipV="1">
            <a:off x="1923659" y="5649686"/>
            <a:ext cx="3573627" cy="21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6BED108B-C283-40A4-8178-695853F99C15}"/>
              </a:ext>
            </a:extLst>
          </p:cNvPr>
          <p:cNvSpPr txBox="1"/>
          <p:nvPr/>
        </p:nvSpPr>
        <p:spPr>
          <a:xfrm>
            <a:off x="3184849" y="500949"/>
            <a:ext cx="6102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3200" b="1" u="sng" dirty="0">
                <a:latin typeface="Cooper Black" panose="0208090404030B020404" pitchFamily="18" charset="0"/>
              </a:rPr>
              <a:t>FLOW-CHART</a:t>
            </a:r>
            <a:endParaRPr lang="en-IN" sz="3200" b="1" u="sng" dirty="0">
              <a:latin typeface="Cooper Black" panose="0208090404030B020404" pitchFamily="18" charset="0"/>
            </a:endParaRPr>
          </a:p>
        </p:txBody>
      </p:sp>
      <p:sp>
        <p:nvSpPr>
          <p:cNvPr id="51" name="Rectangle: Rounded Corners 21">
            <a:extLst>
              <a:ext uri="{FF2B5EF4-FFF2-40B4-BE49-F238E27FC236}">
                <a16:creationId xmlns:a16="http://schemas.microsoft.com/office/drawing/2014/main" xmlns="" id="{99D9DB51-C7DE-43F3-837B-0FC52CDAEFA3}"/>
              </a:ext>
            </a:extLst>
          </p:cNvPr>
          <p:cNvSpPr/>
          <p:nvPr/>
        </p:nvSpPr>
        <p:spPr>
          <a:xfrm>
            <a:off x="426097" y="5405536"/>
            <a:ext cx="1502229" cy="572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COLLECTIONS</a:t>
            </a:r>
            <a:endParaRPr lang="en-IN" sz="1200" dirty="0"/>
          </a:p>
        </p:txBody>
      </p:sp>
      <p:sp>
        <p:nvSpPr>
          <p:cNvPr id="53" name="Rectangle: Rounded Corners 21">
            <a:extLst>
              <a:ext uri="{FF2B5EF4-FFF2-40B4-BE49-F238E27FC236}">
                <a16:creationId xmlns:a16="http://schemas.microsoft.com/office/drawing/2014/main" xmlns="" id="{99D9DB51-C7DE-43F3-837B-0FC52CDAEFA3}"/>
              </a:ext>
            </a:extLst>
          </p:cNvPr>
          <p:cNvSpPr/>
          <p:nvPr/>
        </p:nvSpPr>
        <p:spPr>
          <a:xfrm>
            <a:off x="426097" y="6145765"/>
            <a:ext cx="1502229" cy="572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BLOGS</a:t>
            </a:r>
            <a:endParaRPr lang="en-IN" sz="1200" dirty="0"/>
          </a:p>
        </p:txBody>
      </p:sp>
      <p:cxnSp>
        <p:nvCxnSpPr>
          <p:cNvPr id="61" name="Straight Arrow Connector 60"/>
          <p:cNvCxnSpPr>
            <a:stCxn id="22" idx="2"/>
            <a:endCxn id="51" idx="0"/>
          </p:cNvCxnSpPr>
          <p:nvPr/>
        </p:nvCxnSpPr>
        <p:spPr>
          <a:xfrm rot="16200000" flipH="1">
            <a:off x="1017036" y="5245359"/>
            <a:ext cx="287695" cy="326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53" idx="0"/>
          </p:cNvCxnSpPr>
          <p:nvPr/>
        </p:nvCxnSpPr>
        <p:spPr>
          <a:xfrm rot="5400000">
            <a:off x="1071464" y="6040017"/>
            <a:ext cx="21149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B7AAAFFA-B911-4626-8FD9-E6C0551C522B}"/>
              </a:ext>
            </a:extLst>
          </p:cNvPr>
          <p:cNvCxnSpPr>
            <a:cxnSpLocks/>
          </p:cNvCxnSpPr>
          <p:nvPr/>
        </p:nvCxnSpPr>
        <p:spPr>
          <a:xfrm>
            <a:off x="1906554" y="6408573"/>
            <a:ext cx="412106" cy="3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21">
            <a:extLst>
              <a:ext uri="{FF2B5EF4-FFF2-40B4-BE49-F238E27FC236}">
                <a16:creationId xmlns:a16="http://schemas.microsoft.com/office/drawing/2014/main" xmlns="" id="{99D9DB51-C7DE-43F3-837B-0FC52CDAEFA3}"/>
              </a:ext>
            </a:extLst>
          </p:cNvPr>
          <p:cNvSpPr/>
          <p:nvPr/>
        </p:nvSpPr>
        <p:spPr>
          <a:xfrm>
            <a:off x="2341982" y="6123994"/>
            <a:ext cx="1502229" cy="572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FOOTER</a:t>
            </a:r>
            <a:endParaRPr lang="en-IN" sz="1200" dirty="0"/>
          </a:p>
        </p:txBody>
      </p:sp>
      <p:sp>
        <p:nvSpPr>
          <p:cNvPr id="96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6097554" y="2341984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PRODUCTS  PAGE </a:t>
            </a:r>
            <a:r>
              <a:rPr lang="en-IN" sz="1200" dirty="0" smtClean="0"/>
              <a:t>2</a:t>
            </a:r>
            <a:endParaRPr lang="en-IN" sz="1200" dirty="0"/>
          </a:p>
        </p:txBody>
      </p:sp>
      <p:sp>
        <p:nvSpPr>
          <p:cNvPr id="97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6097554" y="1754156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PRODUCTS  PAGE 1</a:t>
            </a:r>
            <a:endParaRPr lang="en-IN" sz="1200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6119325" y="4421156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PRODUCTS  PAGE </a:t>
            </a:r>
            <a:r>
              <a:rPr lang="en-IN" sz="1200" dirty="0" smtClean="0"/>
              <a:t>5</a:t>
            </a:r>
          </a:p>
          <a:p>
            <a:pPr algn="ctr"/>
            <a:r>
              <a:rPr lang="en-IN" sz="1200" dirty="0" smtClean="0"/>
              <a:t>ETC.</a:t>
            </a:r>
            <a:endParaRPr lang="en-IN" sz="1200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6108440" y="3746242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PRODUCTS  PAGE </a:t>
            </a:r>
            <a:r>
              <a:rPr lang="en-IN" sz="1200" dirty="0" smtClean="0"/>
              <a:t>4</a:t>
            </a:r>
            <a:endParaRPr lang="en-IN" sz="1200" dirty="0"/>
          </a:p>
        </p:txBody>
      </p:sp>
      <p:sp>
        <p:nvSpPr>
          <p:cNvPr id="101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6097554" y="3049555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PRODUCTS  PAGE </a:t>
            </a:r>
            <a:r>
              <a:rPr lang="en-IN" sz="1200" dirty="0" smtClean="0"/>
              <a:t>3</a:t>
            </a:r>
            <a:endParaRPr lang="en-IN" sz="1200" dirty="0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xmlns="" id="{BC9B490B-EC8A-400F-BF44-F3A66DBA6364}"/>
              </a:ext>
            </a:extLst>
          </p:cNvPr>
          <p:cNvCxnSpPr>
            <a:cxnSpLocks/>
          </p:cNvCxnSpPr>
          <p:nvPr/>
        </p:nvCxnSpPr>
        <p:spPr>
          <a:xfrm flipV="1">
            <a:off x="5270241" y="3951514"/>
            <a:ext cx="281473" cy="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rot="5400000" flipH="1" flipV="1">
            <a:off x="5056415" y="4392386"/>
            <a:ext cx="859971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rot="16200000" flipV="1">
            <a:off x="5077394" y="5253152"/>
            <a:ext cx="860766" cy="209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97" idx="2"/>
            <a:endCxn id="98" idx="0"/>
          </p:cNvCxnSpPr>
          <p:nvPr/>
        </p:nvCxnSpPr>
        <p:spPr>
          <a:xfrm rot="16200000" flipH="1">
            <a:off x="5735993" y="3286708"/>
            <a:ext cx="2247123" cy="21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ight Brace 114"/>
          <p:cNvSpPr/>
          <p:nvPr/>
        </p:nvSpPr>
        <p:spPr>
          <a:xfrm>
            <a:off x="7805057" y="1730829"/>
            <a:ext cx="685800" cy="315685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8742783" y="3103985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PRODUCTS  DETAIL PAGE</a:t>
            </a:r>
            <a:endParaRPr lang="en-IN" sz="1200" dirty="0"/>
          </a:p>
        </p:txBody>
      </p:sp>
      <p:cxnSp>
        <p:nvCxnSpPr>
          <p:cNvPr id="123" name="Straight Connector 122"/>
          <p:cNvCxnSpPr/>
          <p:nvPr/>
        </p:nvCxnSpPr>
        <p:spPr>
          <a:xfrm rot="16200000" flipV="1">
            <a:off x="1872344" y="6193974"/>
            <a:ext cx="446315" cy="10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2090057" y="5965371"/>
            <a:ext cx="255814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4638869" y="5879842"/>
            <a:ext cx="1502229" cy="738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BLOG PAGE</a:t>
            </a:r>
            <a:endParaRPr lang="en-IN" sz="1200" dirty="0"/>
          </a:p>
        </p:txBody>
      </p:sp>
      <p:sp>
        <p:nvSpPr>
          <p:cNvPr id="132" name="Rectangle: Rounded Corners 21">
            <a:extLst>
              <a:ext uri="{FF2B5EF4-FFF2-40B4-BE49-F238E27FC236}">
                <a16:creationId xmlns:a16="http://schemas.microsoft.com/office/drawing/2014/main" xmlns="" id="{99D9DB51-C7DE-43F3-837B-0FC52CDAEFA3}"/>
              </a:ext>
            </a:extLst>
          </p:cNvPr>
          <p:cNvSpPr/>
          <p:nvPr/>
        </p:nvSpPr>
        <p:spPr>
          <a:xfrm>
            <a:off x="2646782" y="1399594"/>
            <a:ext cx="1370047" cy="363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LOGIN PAGE</a:t>
            </a:r>
            <a:endParaRPr lang="en-IN" sz="1200" dirty="0"/>
          </a:p>
        </p:txBody>
      </p:sp>
      <p:cxnSp>
        <p:nvCxnSpPr>
          <p:cNvPr id="133" name="Straight Connector 132"/>
          <p:cNvCxnSpPr>
            <a:stCxn id="132" idx="1"/>
          </p:cNvCxnSpPr>
          <p:nvPr/>
        </p:nvCxnSpPr>
        <p:spPr>
          <a:xfrm rot="10800000" flipV="1">
            <a:off x="1861462" y="1581540"/>
            <a:ext cx="785320" cy="432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10800000">
            <a:off x="1883235" y="2100944"/>
            <a:ext cx="729337" cy="185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: Rounded Corners 21">
            <a:extLst>
              <a:ext uri="{FF2B5EF4-FFF2-40B4-BE49-F238E27FC236}">
                <a16:creationId xmlns:a16="http://schemas.microsoft.com/office/drawing/2014/main" xmlns="" id="{99D9DB51-C7DE-43F3-837B-0FC52CDAEFA3}"/>
              </a:ext>
            </a:extLst>
          </p:cNvPr>
          <p:cNvSpPr/>
          <p:nvPr/>
        </p:nvSpPr>
        <p:spPr>
          <a:xfrm>
            <a:off x="2646782" y="2139821"/>
            <a:ext cx="1370047" cy="65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HOME ,SHOP, BLOG ,CONTACT , FESTIVAL QUIZ</a:t>
            </a:r>
            <a:endParaRPr lang="en-IN" sz="1200" dirty="0"/>
          </a:p>
        </p:txBody>
      </p:sp>
      <p:cxnSp>
        <p:nvCxnSpPr>
          <p:cNvPr id="139" name="Straight Connector 138"/>
          <p:cNvCxnSpPr>
            <a:stCxn id="137" idx="3"/>
          </p:cNvCxnSpPr>
          <p:nvPr/>
        </p:nvCxnSpPr>
        <p:spPr>
          <a:xfrm>
            <a:off x="4016829" y="2468725"/>
            <a:ext cx="653142" cy="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rot="16200000" flipV="1">
            <a:off x="4218215" y="2019299"/>
            <a:ext cx="9035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155" idx="1"/>
          </p:cNvCxnSpPr>
          <p:nvPr/>
        </p:nvCxnSpPr>
        <p:spPr>
          <a:xfrm flipV="1">
            <a:off x="4669971" y="1550479"/>
            <a:ext cx="4495799" cy="17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9983755" y="2276671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FESTIVAL QUIZ</a:t>
            </a:r>
            <a:endParaRPr lang="en-IN" sz="1200" dirty="0"/>
          </a:p>
        </p:txBody>
      </p:sp>
      <p:sp>
        <p:nvSpPr>
          <p:cNvPr id="150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9972869" y="1536443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CONTACT PAGE</a:t>
            </a:r>
            <a:endParaRPr lang="en-IN" sz="1200" dirty="0"/>
          </a:p>
        </p:txBody>
      </p:sp>
      <p:sp>
        <p:nvSpPr>
          <p:cNvPr id="151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9951097" y="861528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BLOG PAGE</a:t>
            </a:r>
            <a:endParaRPr lang="en-IN" sz="1200" dirty="0"/>
          </a:p>
        </p:txBody>
      </p:sp>
      <p:sp>
        <p:nvSpPr>
          <p:cNvPr id="152" name="Rectangle: Rounded Corners 16">
            <a:extLst>
              <a:ext uri="{FF2B5EF4-FFF2-40B4-BE49-F238E27FC236}">
                <a16:creationId xmlns:a16="http://schemas.microsoft.com/office/drawing/2014/main" xmlns="" id="{BB5F6881-B8EE-4996-A986-F216CA2E944F}"/>
              </a:ext>
            </a:extLst>
          </p:cNvPr>
          <p:cNvSpPr/>
          <p:nvPr/>
        </p:nvSpPr>
        <p:spPr>
          <a:xfrm>
            <a:off x="9972869" y="197499"/>
            <a:ext cx="1502229" cy="41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SHOP COLLECTION DROPDOWN</a:t>
            </a:r>
            <a:endParaRPr lang="en-IN" sz="1200" dirty="0"/>
          </a:p>
        </p:txBody>
      </p:sp>
      <p:cxnSp>
        <p:nvCxnSpPr>
          <p:cNvPr id="154" name="Straight Connector 153"/>
          <p:cNvCxnSpPr/>
          <p:nvPr/>
        </p:nvCxnSpPr>
        <p:spPr>
          <a:xfrm rot="16200000" flipH="1">
            <a:off x="9622193" y="1349051"/>
            <a:ext cx="2247123" cy="21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Brace 154"/>
          <p:cNvSpPr/>
          <p:nvPr/>
        </p:nvSpPr>
        <p:spPr>
          <a:xfrm rot="10800000">
            <a:off x="9165770" y="174172"/>
            <a:ext cx="892630" cy="2579914"/>
          </a:xfrm>
          <a:prstGeom prst="rightBrace">
            <a:avLst>
              <a:gd name="adj1" fmla="val 67419"/>
              <a:gd name="adj2" fmla="val 4665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8538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7" grpId="0" animBg="1"/>
      <p:bldP spid="18" grpId="0" animBg="1"/>
      <p:bldP spid="19" grpId="0" animBg="1"/>
      <p:bldP spid="22" grpId="0" animBg="1"/>
      <p:bldP spid="51" grpId="0" animBg="1"/>
      <p:bldP spid="53" grpId="0" animBg="1"/>
      <p:bldP spid="69" grpId="0" animBg="1"/>
      <p:bldP spid="96" grpId="0" animBg="1"/>
      <p:bldP spid="97" grpId="0" animBg="1"/>
      <p:bldP spid="98" grpId="0" animBg="1"/>
      <p:bldP spid="100" grpId="0" animBg="1"/>
      <p:bldP spid="101" grpId="0" animBg="1"/>
      <p:bldP spid="116" grpId="0" animBg="1"/>
      <p:bldP spid="130" grpId="0" animBg="1"/>
      <p:bldP spid="132" grpId="0" animBg="1"/>
      <p:bldP spid="137" grpId="0" animBg="1"/>
      <p:bldP spid="149" grpId="0" animBg="1"/>
      <p:bldP spid="150" grpId="0" animBg="1"/>
      <p:bldP spid="151" grpId="0" animBg="1"/>
      <p:bldP spid="1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B87547E-70E9-41D0-8F78-262A93399316}"/>
              </a:ext>
            </a:extLst>
          </p:cNvPr>
          <p:cNvSpPr txBox="1"/>
          <p:nvPr/>
        </p:nvSpPr>
        <p:spPr>
          <a:xfrm>
            <a:off x="2377937" y="623320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FEATURES</a:t>
            </a:r>
            <a:endParaRPr lang="en-IN" sz="32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ABB5F2AB-21A1-48C5-A53D-2D64D3A56915}"/>
              </a:ext>
            </a:extLst>
          </p:cNvPr>
          <p:cNvCxnSpPr/>
          <p:nvPr/>
        </p:nvCxnSpPr>
        <p:spPr>
          <a:xfrm>
            <a:off x="483637" y="1268963"/>
            <a:ext cx="110940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52;p24">
            <a:extLst>
              <a:ext uri="{FF2B5EF4-FFF2-40B4-BE49-F238E27FC236}">
                <a16:creationId xmlns:a16="http://schemas.microsoft.com/office/drawing/2014/main" xmlns="" id="{2AF70347-FACF-4B97-9808-7B3468BF3BA6}"/>
              </a:ext>
            </a:extLst>
          </p:cNvPr>
          <p:cNvSpPr/>
          <p:nvPr/>
        </p:nvSpPr>
        <p:spPr>
          <a:xfrm>
            <a:off x="5494299" y="4690754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53;p24">
            <a:extLst>
              <a:ext uri="{FF2B5EF4-FFF2-40B4-BE49-F238E27FC236}">
                <a16:creationId xmlns:a16="http://schemas.microsoft.com/office/drawing/2014/main" xmlns="" id="{7F5A0B42-3C18-4101-81E4-CC63F4F2C715}"/>
              </a:ext>
            </a:extLst>
          </p:cNvPr>
          <p:cNvSpPr/>
          <p:nvPr/>
        </p:nvSpPr>
        <p:spPr>
          <a:xfrm>
            <a:off x="5550721" y="4736531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FF590B"/>
          </a:solidFill>
          <a:ln w="1935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4;p24">
            <a:extLst>
              <a:ext uri="{FF2B5EF4-FFF2-40B4-BE49-F238E27FC236}">
                <a16:creationId xmlns:a16="http://schemas.microsoft.com/office/drawing/2014/main" xmlns="" id="{285AFB20-247F-4380-ADF9-71D94BEA5D82}"/>
              </a:ext>
            </a:extLst>
          </p:cNvPr>
          <p:cNvSpPr/>
          <p:nvPr/>
        </p:nvSpPr>
        <p:spPr>
          <a:xfrm>
            <a:off x="5601315" y="4719104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55;p24">
            <a:extLst>
              <a:ext uri="{FF2B5EF4-FFF2-40B4-BE49-F238E27FC236}">
                <a16:creationId xmlns:a16="http://schemas.microsoft.com/office/drawing/2014/main" xmlns="" id="{74987973-A6C8-469C-ABB0-F16C88DD2567}"/>
              </a:ext>
            </a:extLst>
          </p:cNvPr>
          <p:cNvSpPr/>
          <p:nvPr/>
        </p:nvSpPr>
        <p:spPr>
          <a:xfrm>
            <a:off x="5601315" y="4719104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590B"/>
          </a:solidFill>
          <a:ln w="1987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10" name="Google Shape;356;p24">
            <a:extLst>
              <a:ext uri="{FF2B5EF4-FFF2-40B4-BE49-F238E27FC236}">
                <a16:creationId xmlns:a16="http://schemas.microsoft.com/office/drawing/2014/main" xmlns="" id="{D47B6FFC-EA3F-4055-8978-DB9A85C547BA}"/>
              </a:ext>
            </a:extLst>
          </p:cNvPr>
          <p:cNvSpPr/>
          <p:nvPr/>
        </p:nvSpPr>
        <p:spPr>
          <a:xfrm>
            <a:off x="4272254" y="3462621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57;p24">
            <a:extLst>
              <a:ext uri="{FF2B5EF4-FFF2-40B4-BE49-F238E27FC236}">
                <a16:creationId xmlns:a16="http://schemas.microsoft.com/office/drawing/2014/main" xmlns="" id="{D940089B-5567-4EB0-A8DF-0B12A02A3811}"/>
              </a:ext>
            </a:extLst>
          </p:cNvPr>
          <p:cNvSpPr/>
          <p:nvPr/>
        </p:nvSpPr>
        <p:spPr>
          <a:xfrm>
            <a:off x="4079374" y="2879799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58;p24">
            <a:extLst>
              <a:ext uri="{FF2B5EF4-FFF2-40B4-BE49-F238E27FC236}">
                <a16:creationId xmlns:a16="http://schemas.microsoft.com/office/drawing/2014/main" xmlns="" id="{6418F8BF-81FC-49AC-9E7E-4161228C3830}"/>
              </a:ext>
            </a:extLst>
          </p:cNvPr>
          <p:cNvSpPr/>
          <p:nvPr/>
        </p:nvSpPr>
        <p:spPr>
          <a:xfrm>
            <a:off x="4945716" y="3041592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59;p24">
            <a:extLst>
              <a:ext uri="{FF2B5EF4-FFF2-40B4-BE49-F238E27FC236}">
                <a16:creationId xmlns:a16="http://schemas.microsoft.com/office/drawing/2014/main" xmlns="" id="{56CCA7FF-E24E-4A29-A3BF-5EBFE18B98A7}"/>
              </a:ext>
            </a:extLst>
          </p:cNvPr>
          <p:cNvSpPr/>
          <p:nvPr/>
        </p:nvSpPr>
        <p:spPr>
          <a:xfrm>
            <a:off x="3837111" y="2507302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60;p24">
            <a:extLst>
              <a:ext uri="{FF2B5EF4-FFF2-40B4-BE49-F238E27FC236}">
                <a16:creationId xmlns:a16="http://schemas.microsoft.com/office/drawing/2014/main" xmlns="" id="{32F459FE-C329-4D5B-92A0-F550F6CF6E67}"/>
              </a:ext>
            </a:extLst>
          </p:cNvPr>
          <p:cNvSpPr/>
          <p:nvPr/>
        </p:nvSpPr>
        <p:spPr>
          <a:xfrm>
            <a:off x="5601731" y="4140009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1;p24">
            <a:extLst>
              <a:ext uri="{FF2B5EF4-FFF2-40B4-BE49-F238E27FC236}">
                <a16:creationId xmlns:a16="http://schemas.microsoft.com/office/drawing/2014/main" xmlns="" id="{7CFEAD06-10F4-425F-AD0C-041022185594}"/>
              </a:ext>
            </a:extLst>
          </p:cNvPr>
          <p:cNvSpPr/>
          <p:nvPr/>
        </p:nvSpPr>
        <p:spPr>
          <a:xfrm>
            <a:off x="4779779" y="4318793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62;p24">
            <a:extLst>
              <a:ext uri="{FF2B5EF4-FFF2-40B4-BE49-F238E27FC236}">
                <a16:creationId xmlns:a16="http://schemas.microsoft.com/office/drawing/2014/main" xmlns="" id="{E577B1D6-8864-466D-95C8-C03D04FC0D5E}"/>
              </a:ext>
            </a:extLst>
          </p:cNvPr>
          <p:cNvSpPr/>
          <p:nvPr/>
        </p:nvSpPr>
        <p:spPr>
          <a:xfrm>
            <a:off x="5560475" y="4318793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63;p24">
            <a:extLst>
              <a:ext uri="{FF2B5EF4-FFF2-40B4-BE49-F238E27FC236}">
                <a16:creationId xmlns:a16="http://schemas.microsoft.com/office/drawing/2014/main" xmlns="" id="{0EEFE32C-985D-4D41-8406-35C0F6D71ADD}"/>
              </a:ext>
            </a:extLst>
          </p:cNvPr>
          <p:cNvSpPr/>
          <p:nvPr/>
        </p:nvSpPr>
        <p:spPr>
          <a:xfrm>
            <a:off x="5589100" y="446229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64;p24">
            <a:extLst>
              <a:ext uri="{FF2B5EF4-FFF2-40B4-BE49-F238E27FC236}">
                <a16:creationId xmlns:a16="http://schemas.microsoft.com/office/drawing/2014/main" xmlns="" id="{25E1B675-14D5-4573-A0CD-6A5A9124BFFC}"/>
              </a:ext>
            </a:extLst>
          </p:cNvPr>
          <p:cNvSpPr/>
          <p:nvPr/>
        </p:nvSpPr>
        <p:spPr>
          <a:xfrm>
            <a:off x="5560475" y="402718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65;p24">
            <a:extLst>
              <a:ext uri="{FF2B5EF4-FFF2-40B4-BE49-F238E27FC236}">
                <a16:creationId xmlns:a16="http://schemas.microsoft.com/office/drawing/2014/main" xmlns="" id="{0B24786B-6273-480E-B15B-9A6B660B198C}"/>
              </a:ext>
            </a:extLst>
          </p:cNvPr>
          <p:cNvSpPr/>
          <p:nvPr/>
        </p:nvSpPr>
        <p:spPr>
          <a:xfrm>
            <a:off x="5939196" y="402718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66;p24">
            <a:extLst>
              <a:ext uri="{FF2B5EF4-FFF2-40B4-BE49-F238E27FC236}">
                <a16:creationId xmlns:a16="http://schemas.microsoft.com/office/drawing/2014/main" xmlns="" id="{AFFF1C7D-3A5D-4E71-BDE0-7DA46D5E3B2D}"/>
              </a:ext>
            </a:extLst>
          </p:cNvPr>
          <p:cNvSpPr/>
          <p:nvPr/>
        </p:nvSpPr>
        <p:spPr>
          <a:xfrm>
            <a:off x="4961675" y="3751752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7;p24">
            <a:extLst>
              <a:ext uri="{FF2B5EF4-FFF2-40B4-BE49-F238E27FC236}">
                <a16:creationId xmlns:a16="http://schemas.microsoft.com/office/drawing/2014/main" xmlns="" id="{163BBCE4-E28D-427F-88CE-012664365493}"/>
              </a:ext>
            </a:extLst>
          </p:cNvPr>
          <p:cNvSpPr/>
          <p:nvPr/>
        </p:nvSpPr>
        <p:spPr>
          <a:xfrm>
            <a:off x="4259387" y="3450170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68;p24">
            <a:extLst>
              <a:ext uri="{FF2B5EF4-FFF2-40B4-BE49-F238E27FC236}">
                <a16:creationId xmlns:a16="http://schemas.microsoft.com/office/drawing/2014/main" xmlns="" id="{E6989EDF-FDA9-4D48-A8DD-7711B59A3DF7}"/>
              </a:ext>
            </a:extLst>
          </p:cNvPr>
          <p:cNvSpPr/>
          <p:nvPr/>
        </p:nvSpPr>
        <p:spPr>
          <a:xfrm>
            <a:off x="4654305" y="2495268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3" name="Google Shape;369;p24">
            <a:extLst>
              <a:ext uri="{FF2B5EF4-FFF2-40B4-BE49-F238E27FC236}">
                <a16:creationId xmlns:a16="http://schemas.microsoft.com/office/drawing/2014/main" xmlns="" id="{24C2FC9C-B674-4AB2-A69D-622088F3B1F2}"/>
              </a:ext>
            </a:extLst>
          </p:cNvPr>
          <p:cNvSpPr/>
          <p:nvPr/>
        </p:nvSpPr>
        <p:spPr>
          <a:xfrm>
            <a:off x="3824680" y="2854918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" name="Google Shape;370;p24">
            <a:extLst>
              <a:ext uri="{FF2B5EF4-FFF2-40B4-BE49-F238E27FC236}">
                <a16:creationId xmlns:a16="http://schemas.microsoft.com/office/drawing/2014/main" xmlns="" id="{6AC554AA-C6EB-4F8C-AE80-759A6B3A4924}"/>
              </a:ext>
            </a:extLst>
          </p:cNvPr>
          <p:cNvSpPr/>
          <p:nvPr/>
        </p:nvSpPr>
        <p:spPr>
          <a:xfrm>
            <a:off x="5967605" y="2867368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" name="Google Shape;371;p24">
            <a:extLst>
              <a:ext uri="{FF2B5EF4-FFF2-40B4-BE49-F238E27FC236}">
                <a16:creationId xmlns:a16="http://schemas.microsoft.com/office/drawing/2014/main" xmlns="" id="{B68B7781-B77C-41CD-A77C-5E4FCE972F9B}"/>
              </a:ext>
            </a:extLst>
          </p:cNvPr>
          <p:cNvSpPr/>
          <p:nvPr/>
        </p:nvSpPr>
        <p:spPr>
          <a:xfrm>
            <a:off x="6865885" y="3031224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72;p24">
            <a:extLst>
              <a:ext uri="{FF2B5EF4-FFF2-40B4-BE49-F238E27FC236}">
                <a16:creationId xmlns:a16="http://schemas.microsoft.com/office/drawing/2014/main" xmlns="" id="{8C9409D8-B753-48F5-8C6E-DD92391CEA09}"/>
              </a:ext>
            </a:extLst>
          </p:cNvPr>
          <p:cNvSpPr/>
          <p:nvPr/>
        </p:nvSpPr>
        <p:spPr>
          <a:xfrm>
            <a:off x="7222011" y="413752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73;p24">
            <a:extLst>
              <a:ext uri="{FF2B5EF4-FFF2-40B4-BE49-F238E27FC236}">
                <a16:creationId xmlns:a16="http://schemas.microsoft.com/office/drawing/2014/main" xmlns="" id="{C3B7E24E-31A7-48D3-B381-F66032F99D51}"/>
              </a:ext>
            </a:extLst>
          </p:cNvPr>
          <p:cNvSpPr/>
          <p:nvPr/>
        </p:nvSpPr>
        <p:spPr>
          <a:xfrm>
            <a:off x="6670924" y="4447399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74;p24">
            <a:extLst>
              <a:ext uri="{FF2B5EF4-FFF2-40B4-BE49-F238E27FC236}">
                <a16:creationId xmlns:a16="http://schemas.microsoft.com/office/drawing/2014/main" xmlns="" id="{AA5C5ADA-2C8A-450C-A8FD-DC41FAD8C97C}"/>
              </a:ext>
            </a:extLst>
          </p:cNvPr>
          <p:cNvSpPr/>
          <p:nvPr/>
        </p:nvSpPr>
        <p:spPr>
          <a:xfrm>
            <a:off x="6681094" y="2731724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75;p24">
            <a:extLst>
              <a:ext uri="{FF2B5EF4-FFF2-40B4-BE49-F238E27FC236}">
                <a16:creationId xmlns:a16="http://schemas.microsoft.com/office/drawing/2014/main" xmlns="" id="{069B4B73-733F-4999-913C-1AE2AB94D588}"/>
              </a:ext>
            </a:extLst>
          </p:cNvPr>
          <p:cNvSpPr/>
          <p:nvPr/>
        </p:nvSpPr>
        <p:spPr>
          <a:xfrm>
            <a:off x="6681491" y="2506053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0" name="Google Shape;376;p24">
            <a:extLst>
              <a:ext uri="{FF2B5EF4-FFF2-40B4-BE49-F238E27FC236}">
                <a16:creationId xmlns:a16="http://schemas.microsoft.com/office/drawing/2014/main" xmlns="" id="{6284389C-DE18-4170-A77F-3B6CAAD28A4F}"/>
              </a:ext>
            </a:extLst>
          </p:cNvPr>
          <p:cNvSpPr/>
          <p:nvPr/>
        </p:nvSpPr>
        <p:spPr>
          <a:xfrm>
            <a:off x="6906744" y="2506470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1" name="Google Shape;377;p24">
            <a:extLst>
              <a:ext uri="{FF2B5EF4-FFF2-40B4-BE49-F238E27FC236}">
                <a16:creationId xmlns:a16="http://schemas.microsoft.com/office/drawing/2014/main" xmlns="" id="{0E7371C3-B39F-4872-8E35-504DA4080D18}"/>
              </a:ext>
            </a:extLst>
          </p:cNvPr>
          <p:cNvSpPr/>
          <p:nvPr/>
        </p:nvSpPr>
        <p:spPr>
          <a:xfrm>
            <a:off x="6906744" y="2732140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78;p24">
            <a:extLst>
              <a:ext uri="{FF2B5EF4-FFF2-40B4-BE49-F238E27FC236}">
                <a16:creationId xmlns:a16="http://schemas.microsoft.com/office/drawing/2014/main" xmlns="" id="{912CCDFE-627A-4625-8794-CAEA59D4ADF6}"/>
              </a:ext>
            </a:extLst>
          </p:cNvPr>
          <p:cNvSpPr/>
          <p:nvPr/>
        </p:nvSpPr>
        <p:spPr>
          <a:xfrm>
            <a:off x="4681684" y="1947299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" name="Google Shape;379;p24">
            <a:extLst>
              <a:ext uri="{FF2B5EF4-FFF2-40B4-BE49-F238E27FC236}">
                <a16:creationId xmlns:a16="http://schemas.microsoft.com/office/drawing/2014/main" xmlns="" id="{7194845E-1834-4A8F-9D03-21843FD3F3DD}"/>
              </a:ext>
            </a:extLst>
          </p:cNvPr>
          <p:cNvSpPr/>
          <p:nvPr/>
        </p:nvSpPr>
        <p:spPr>
          <a:xfrm>
            <a:off x="5212887" y="2081646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4" name="Google Shape;380;p24">
            <a:extLst>
              <a:ext uri="{FF2B5EF4-FFF2-40B4-BE49-F238E27FC236}">
                <a16:creationId xmlns:a16="http://schemas.microsoft.com/office/drawing/2014/main" xmlns="" id="{4F38CF51-7C60-4013-B951-88DB0BCE8BB4}"/>
              </a:ext>
            </a:extLst>
          </p:cNvPr>
          <p:cNvSpPr/>
          <p:nvPr/>
        </p:nvSpPr>
        <p:spPr>
          <a:xfrm>
            <a:off x="6335957" y="2289106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5" name="Google Shape;381;p24">
            <a:extLst>
              <a:ext uri="{FF2B5EF4-FFF2-40B4-BE49-F238E27FC236}">
                <a16:creationId xmlns:a16="http://schemas.microsoft.com/office/drawing/2014/main" xmlns="" id="{608D05E9-48E8-4192-B5A4-F195048FF61C}"/>
              </a:ext>
            </a:extLst>
          </p:cNvPr>
          <p:cNvSpPr/>
          <p:nvPr/>
        </p:nvSpPr>
        <p:spPr>
          <a:xfrm>
            <a:off x="6316565" y="2432919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6" name="Google Shape;382;p24">
            <a:extLst>
              <a:ext uri="{FF2B5EF4-FFF2-40B4-BE49-F238E27FC236}">
                <a16:creationId xmlns:a16="http://schemas.microsoft.com/office/drawing/2014/main" xmlns="" id="{F1A79280-702F-4110-9BA5-9BED8B71E8E4}"/>
              </a:ext>
            </a:extLst>
          </p:cNvPr>
          <p:cNvSpPr/>
          <p:nvPr/>
        </p:nvSpPr>
        <p:spPr>
          <a:xfrm>
            <a:off x="4536484" y="2170472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7" name="Google Shape;383;p24">
            <a:extLst>
              <a:ext uri="{FF2B5EF4-FFF2-40B4-BE49-F238E27FC236}">
                <a16:creationId xmlns:a16="http://schemas.microsoft.com/office/drawing/2014/main" xmlns="" id="{C5D817F2-2067-437D-96D0-DA09A3D90138}"/>
              </a:ext>
            </a:extLst>
          </p:cNvPr>
          <p:cNvSpPr/>
          <p:nvPr/>
        </p:nvSpPr>
        <p:spPr>
          <a:xfrm>
            <a:off x="4545207" y="2192874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8" name="Google Shape;384;p24">
            <a:extLst>
              <a:ext uri="{FF2B5EF4-FFF2-40B4-BE49-F238E27FC236}">
                <a16:creationId xmlns:a16="http://schemas.microsoft.com/office/drawing/2014/main" xmlns="" id="{597049DA-3519-4C65-AF48-62D7C635DDF8}"/>
              </a:ext>
            </a:extLst>
          </p:cNvPr>
          <p:cNvSpPr/>
          <p:nvPr/>
        </p:nvSpPr>
        <p:spPr>
          <a:xfrm>
            <a:off x="4666735" y="2214860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9" name="Google Shape;385;p24">
            <a:extLst>
              <a:ext uri="{FF2B5EF4-FFF2-40B4-BE49-F238E27FC236}">
                <a16:creationId xmlns:a16="http://schemas.microsoft.com/office/drawing/2014/main" xmlns="" id="{94FD3D5B-38A6-4637-83C0-DC226BF1109E}"/>
              </a:ext>
            </a:extLst>
          </p:cNvPr>
          <p:cNvSpPr/>
          <p:nvPr/>
        </p:nvSpPr>
        <p:spPr>
          <a:xfrm>
            <a:off x="5651096" y="2279986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0" name="Google Shape;386;p24">
            <a:extLst>
              <a:ext uri="{FF2B5EF4-FFF2-40B4-BE49-F238E27FC236}">
                <a16:creationId xmlns:a16="http://schemas.microsoft.com/office/drawing/2014/main" xmlns="" id="{DBD8CD57-FEB6-4CB4-BD79-7940A63993BA}"/>
              </a:ext>
            </a:extLst>
          </p:cNvPr>
          <p:cNvSpPr/>
          <p:nvPr/>
        </p:nvSpPr>
        <p:spPr>
          <a:xfrm>
            <a:off x="5238772" y="3831390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87;p24">
            <a:extLst>
              <a:ext uri="{FF2B5EF4-FFF2-40B4-BE49-F238E27FC236}">
                <a16:creationId xmlns:a16="http://schemas.microsoft.com/office/drawing/2014/main" xmlns="" id="{FA243D5D-2ECA-4E5A-AFEC-37AB1B06BAD2}"/>
              </a:ext>
            </a:extLst>
          </p:cNvPr>
          <p:cNvSpPr/>
          <p:nvPr/>
        </p:nvSpPr>
        <p:spPr>
          <a:xfrm>
            <a:off x="4806959" y="3395830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88;p24">
            <a:extLst>
              <a:ext uri="{FF2B5EF4-FFF2-40B4-BE49-F238E27FC236}">
                <a16:creationId xmlns:a16="http://schemas.microsoft.com/office/drawing/2014/main" xmlns="" id="{8DE8B7C6-B9DA-43C8-9462-8A3F2A01BCF0}"/>
              </a:ext>
            </a:extLst>
          </p:cNvPr>
          <p:cNvSpPr/>
          <p:nvPr/>
        </p:nvSpPr>
        <p:spPr>
          <a:xfrm>
            <a:off x="7116634" y="3918502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FF9900"/>
          </a:solidFill>
          <a:ln w="9525" cap="flat" cmpd="sng">
            <a:solidFill>
              <a:srgbClr val="FF59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89;p24">
            <a:extLst>
              <a:ext uri="{FF2B5EF4-FFF2-40B4-BE49-F238E27FC236}">
                <a16:creationId xmlns:a16="http://schemas.microsoft.com/office/drawing/2014/main" xmlns="" id="{68ABB525-D653-462D-B9A0-782FDB443AAE}"/>
              </a:ext>
            </a:extLst>
          </p:cNvPr>
          <p:cNvSpPr/>
          <p:nvPr/>
        </p:nvSpPr>
        <p:spPr>
          <a:xfrm>
            <a:off x="7116634" y="3918502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rgbClr val="FF59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90;p24">
            <a:extLst>
              <a:ext uri="{FF2B5EF4-FFF2-40B4-BE49-F238E27FC236}">
                <a16:creationId xmlns:a16="http://schemas.microsoft.com/office/drawing/2014/main" xmlns="" id="{8239CA2D-8DD0-43BA-BA6F-C21571BFBA40}"/>
              </a:ext>
            </a:extLst>
          </p:cNvPr>
          <p:cNvSpPr/>
          <p:nvPr/>
        </p:nvSpPr>
        <p:spPr>
          <a:xfrm>
            <a:off x="3712252" y="2676134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91;p24">
            <a:extLst>
              <a:ext uri="{FF2B5EF4-FFF2-40B4-BE49-F238E27FC236}">
                <a16:creationId xmlns:a16="http://schemas.microsoft.com/office/drawing/2014/main" xmlns="" id="{6F5CC19D-5364-45A9-AABE-C813EE3E49B2}"/>
              </a:ext>
            </a:extLst>
          </p:cNvPr>
          <p:cNvSpPr/>
          <p:nvPr/>
        </p:nvSpPr>
        <p:spPr>
          <a:xfrm>
            <a:off x="3712252" y="2651253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92;p24">
            <a:extLst>
              <a:ext uri="{FF2B5EF4-FFF2-40B4-BE49-F238E27FC236}">
                <a16:creationId xmlns:a16="http://schemas.microsoft.com/office/drawing/2014/main" xmlns="" id="{EA21B788-E64D-4528-A2D6-51542555A1A7}"/>
              </a:ext>
            </a:extLst>
          </p:cNvPr>
          <p:cNvSpPr/>
          <p:nvPr/>
        </p:nvSpPr>
        <p:spPr>
          <a:xfrm>
            <a:off x="7138007" y="3569819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93;p24">
            <a:extLst>
              <a:ext uri="{FF2B5EF4-FFF2-40B4-BE49-F238E27FC236}">
                <a16:creationId xmlns:a16="http://schemas.microsoft.com/office/drawing/2014/main" xmlns="" id="{E0E99503-2FAC-485A-9DF4-D33B4B86E2B3}"/>
              </a:ext>
            </a:extLst>
          </p:cNvPr>
          <p:cNvSpPr/>
          <p:nvPr/>
        </p:nvSpPr>
        <p:spPr>
          <a:xfrm>
            <a:off x="5750242" y="3294205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94;p24">
            <a:extLst>
              <a:ext uri="{FF2B5EF4-FFF2-40B4-BE49-F238E27FC236}">
                <a16:creationId xmlns:a16="http://schemas.microsoft.com/office/drawing/2014/main" xmlns="" id="{4ED62AA4-A3A6-424B-A099-3D8CFE789DFC}"/>
              </a:ext>
            </a:extLst>
          </p:cNvPr>
          <p:cNvSpPr/>
          <p:nvPr/>
        </p:nvSpPr>
        <p:spPr>
          <a:xfrm>
            <a:off x="5729088" y="3406614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95;p24">
            <a:extLst>
              <a:ext uri="{FF2B5EF4-FFF2-40B4-BE49-F238E27FC236}">
                <a16:creationId xmlns:a16="http://schemas.microsoft.com/office/drawing/2014/main" xmlns="" id="{99208709-D0AB-4341-863C-0222899C39B3}"/>
              </a:ext>
            </a:extLst>
          </p:cNvPr>
          <p:cNvSpPr/>
          <p:nvPr/>
        </p:nvSpPr>
        <p:spPr>
          <a:xfrm>
            <a:off x="5675580" y="2793935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0" name="Google Shape;396;p24">
            <a:extLst>
              <a:ext uri="{FF2B5EF4-FFF2-40B4-BE49-F238E27FC236}">
                <a16:creationId xmlns:a16="http://schemas.microsoft.com/office/drawing/2014/main" xmlns="" id="{91DFEC3D-5488-4216-99F4-5C529F7AF4F9}"/>
              </a:ext>
            </a:extLst>
          </p:cNvPr>
          <p:cNvSpPr/>
          <p:nvPr/>
        </p:nvSpPr>
        <p:spPr>
          <a:xfrm>
            <a:off x="5677642" y="2773615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1" name="Google Shape;397;p24">
            <a:extLst>
              <a:ext uri="{FF2B5EF4-FFF2-40B4-BE49-F238E27FC236}">
                <a16:creationId xmlns:a16="http://schemas.microsoft.com/office/drawing/2014/main" xmlns="" id="{3501A7C1-1A82-4820-B123-D0554FC931C3}"/>
              </a:ext>
            </a:extLst>
          </p:cNvPr>
          <p:cNvSpPr/>
          <p:nvPr/>
        </p:nvSpPr>
        <p:spPr>
          <a:xfrm>
            <a:off x="5679307" y="2753294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" name="Google Shape;398;p24">
            <a:extLst>
              <a:ext uri="{FF2B5EF4-FFF2-40B4-BE49-F238E27FC236}">
                <a16:creationId xmlns:a16="http://schemas.microsoft.com/office/drawing/2014/main" xmlns="" id="{A0642149-1ACE-4B6C-9C25-B71F5F51F594}"/>
              </a:ext>
            </a:extLst>
          </p:cNvPr>
          <p:cNvSpPr/>
          <p:nvPr/>
        </p:nvSpPr>
        <p:spPr>
          <a:xfrm>
            <a:off x="5663130" y="2854759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" name="Google Shape;399;p24">
            <a:extLst>
              <a:ext uri="{FF2B5EF4-FFF2-40B4-BE49-F238E27FC236}">
                <a16:creationId xmlns:a16="http://schemas.microsoft.com/office/drawing/2014/main" xmlns="" id="{0F093D2B-17EB-46EB-9AD7-C53667AAA2B9}"/>
              </a:ext>
            </a:extLst>
          </p:cNvPr>
          <p:cNvSpPr/>
          <p:nvPr/>
        </p:nvSpPr>
        <p:spPr>
          <a:xfrm>
            <a:off x="5668522" y="2834181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" name="Google Shape;400;p24">
            <a:extLst>
              <a:ext uri="{FF2B5EF4-FFF2-40B4-BE49-F238E27FC236}">
                <a16:creationId xmlns:a16="http://schemas.microsoft.com/office/drawing/2014/main" xmlns="" id="{11A50949-E761-483B-AE05-1D18F311FE0F}"/>
              </a:ext>
            </a:extLst>
          </p:cNvPr>
          <p:cNvSpPr/>
          <p:nvPr/>
        </p:nvSpPr>
        <p:spPr>
          <a:xfrm>
            <a:off x="5672666" y="2814276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5" name="Google Shape;401;p24">
            <a:extLst>
              <a:ext uri="{FF2B5EF4-FFF2-40B4-BE49-F238E27FC236}">
                <a16:creationId xmlns:a16="http://schemas.microsoft.com/office/drawing/2014/main" xmlns="" id="{458FB54F-58CB-43C8-BC52-29C1F9B8D8B1}"/>
              </a:ext>
            </a:extLst>
          </p:cNvPr>
          <p:cNvSpPr/>
          <p:nvPr/>
        </p:nvSpPr>
        <p:spPr>
          <a:xfrm>
            <a:off x="5642393" y="2912570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02;p24">
            <a:extLst>
              <a:ext uri="{FF2B5EF4-FFF2-40B4-BE49-F238E27FC236}">
                <a16:creationId xmlns:a16="http://schemas.microsoft.com/office/drawing/2014/main" xmlns="" id="{F477E2CA-872A-4EAB-94E4-87234837170B}"/>
              </a:ext>
            </a:extLst>
          </p:cNvPr>
          <p:cNvSpPr/>
          <p:nvPr/>
        </p:nvSpPr>
        <p:spPr>
          <a:xfrm>
            <a:off x="5650263" y="2893498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7" name="Google Shape;403;p24">
            <a:extLst>
              <a:ext uri="{FF2B5EF4-FFF2-40B4-BE49-F238E27FC236}">
                <a16:creationId xmlns:a16="http://schemas.microsoft.com/office/drawing/2014/main" xmlns="" id="{73CD754F-B748-4C04-A0E4-D1936A72D7DB}"/>
              </a:ext>
            </a:extLst>
          </p:cNvPr>
          <p:cNvSpPr/>
          <p:nvPr/>
        </p:nvSpPr>
        <p:spPr>
          <a:xfrm>
            <a:off x="5656905" y="2873177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" name="Google Shape;404;p24">
            <a:extLst>
              <a:ext uri="{FF2B5EF4-FFF2-40B4-BE49-F238E27FC236}">
                <a16:creationId xmlns:a16="http://schemas.microsoft.com/office/drawing/2014/main" xmlns="" id="{5A663381-9DD0-43A7-8625-41C70E56B210}"/>
              </a:ext>
            </a:extLst>
          </p:cNvPr>
          <p:cNvSpPr/>
          <p:nvPr/>
        </p:nvSpPr>
        <p:spPr>
          <a:xfrm>
            <a:off x="5613349" y="2966911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05;p24">
            <a:extLst>
              <a:ext uri="{FF2B5EF4-FFF2-40B4-BE49-F238E27FC236}">
                <a16:creationId xmlns:a16="http://schemas.microsoft.com/office/drawing/2014/main" xmlns="" id="{D862350C-EF25-4452-B15C-CAC93AD30642}"/>
              </a:ext>
            </a:extLst>
          </p:cNvPr>
          <p:cNvSpPr/>
          <p:nvPr/>
        </p:nvSpPr>
        <p:spPr>
          <a:xfrm>
            <a:off x="5624550" y="2949861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06;p24">
            <a:extLst>
              <a:ext uri="{FF2B5EF4-FFF2-40B4-BE49-F238E27FC236}">
                <a16:creationId xmlns:a16="http://schemas.microsoft.com/office/drawing/2014/main" xmlns="" id="{D4D8F902-EB02-4FE5-BCD5-9EF03C0E9F90}"/>
              </a:ext>
            </a:extLst>
          </p:cNvPr>
          <p:cNvSpPr/>
          <p:nvPr/>
        </p:nvSpPr>
        <p:spPr>
          <a:xfrm>
            <a:off x="5633670" y="2931245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07;p24">
            <a:extLst>
              <a:ext uri="{FF2B5EF4-FFF2-40B4-BE49-F238E27FC236}">
                <a16:creationId xmlns:a16="http://schemas.microsoft.com/office/drawing/2014/main" xmlns="" id="{08303C13-2029-4EC7-BE1B-7FA7149C143A}"/>
              </a:ext>
            </a:extLst>
          </p:cNvPr>
          <p:cNvSpPr/>
          <p:nvPr/>
        </p:nvSpPr>
        <p:spPr>
          <a:xfrm>
            <a:off x="5577683" y="3017941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08;p24">
            <a:extLst>
              <a:ext uri="{FF2B5EF4-FFF2-40B4-BE49-F238E27FC236}">
                <a16:creationId xmlns:a16="http://schemas.microsoft.com/office/drawing/2014/main" xmlns="" id="{CB28D343-D2E4-4499-BB09-E6A5D27D4D27}"/>
              </a:ext>
            </a:extLst>
          </p:cNvPr>
          <p:cNvSpPr/>
          <p:nvPr/>
        </p:nvSpPr>
        <p:spPr>
          <a:xfrm>
            <a:off x="5590114" y="3001347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09;p24">
            <a:extLst>
              <a:ext uri="{FF2B5EF4-FFF2-40B4-BE49-F238E27FC236}">
                <a16:creationId xmlns:a16="http://schemas.microsoft.com/office/drawing/2014/main" xmlns="" id="{6DF7BE31-B049-45B1-B8FA-B53FE5246317}"/>
              </a:ext>
            </a:extLst>
          </p:cNvPr>
          <p:cNvSpPr/>
          <p:nvPr/>
        </p:nvSpPr>
        <p:spPr>
          <a:xfrm>
            <a:off x="5602564" y="2985130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410;p24">
            <a:extLst>
              <a:ext uri="{FF2B5EF4-FFF2-40B4-BE49-F238E27FC236}">
                <a16:creationId xmlns:a16="http://schemas.microsoft.com/office/drawing/2014/main" xmlns="" id="{E6FD0EB9-D594-4C15-8920-489226BD7451}"/>
              </a:ext>
            </a:extLst>
          </p:cNvPr>
          <p:cNvSpPr/>
          <p:nvPr/>
        </p:nvSpPr>
        <p:spPr>
          <a:xfrm>
            <a:off x="5534544" y="3062329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11;p24">
            <a:extLst>
              <a:ext uri="{FF2B5EF4-FFF2-40B4-BE49-F238E27FC236}">
                <a16:creationId xmlns:a16="http://schemas.microsoft.com/office/drawing/2014/main" xmlns="" id="{1ABE4C2F-37AF-4EA2-9C3B-9ADEB1F069F4}"/>
              </a:ext>
            </a:extLst>
          </p:cNvPr>
          <p:cNvSpPr/>
          <p:nvPr/>
        </p:nvSpPr>
        <p:spPr>
          <a:xfrm>
            <a:off x="5549888" y="3049007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12;p24">
            <a:extLst>
              <a:ext uri="{FF2B5EF4-FFF2-40B4-BE49-F238E27FC236}">
                <a16:creationId xmlns:a16="http://schemas.microsoft.com/office/drawing/2014/main" xmlns="" id="{A887F93E-DA2F-454E-9006-D4EE0D2D1C4B}"/>
              </a:ext>
            </a:extLst>
          </p:cNvPr>
          <p:cNvSpPr/>
          <p:nvPr/>
        </p:nvSpPr>
        <p:spPr>
          <a:xfrm>
            <a:off x="5563568" y="3033286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413;p24">
            <a:extLst>
              <a:ext uri="{FF2B5EF4-FFF2-40B4-BE49-F238E27FC236}">
                <a16:creationId xmlns:a16="http://schemas.microsoft.com/office/drawing/2014/main" xmlns="" id="{3E42A861-E682-49B3-8A5E-516E5DF94593}"/>
              </a:ext>
            </a:extLst>
          </p:cNvPr>
          <p:cNvSpPr/>
          <p:nvPr/>
        </p:nvSpPr>
        <p:spPr>
          <a:xfrm>
            <a:off x="5486012" y="3101326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414;p24">
            <a:extLst>
              <a:ext uri="{FF2B5EF4-FFF2-40B4-BE49-F238E27FC236}">
                <a16:creationId xmlns:a16="http://schemas.microsoft.com/office/drawing/2014/main" xmlns="" id="{BA887EDB-4332-4FB5-B350-959167545549}"/>
              </a:ext>
            </a:extLst>
          </p:cNvPr>
          <p:cNvSpPr/>
          <p:nvPr/>
        </p:nvSpPr>
        <p:spPr>
          <a:xfrm>
            <a:off x="5502605" y="3088459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15;p24">
            <a:extLst>
              <a:ext uri="{FF2B5EF4-FFF2-40B4-BE49-F238E27FC236}">
                <a16:creationId xmlns:a16="http://schemas.microsoft.com/office/drawing/2014/main" xmlns="" id="{8157F689-5640-4E9F-BC30-F36042F475D4}"/>
              </a:ext>
            </a:extLst>
          </p:cNvPr>
          <p:cNvSpPr/>
          <p:nvPr/>
        </p:nvSpPr>
        <p:spPr>
          <a:xfrm>
            <a:off x="5518783" y="3076425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16;p24">
            <a:extLst>
              <a:ext uri="{FF2B5EF4-FFF2-40B4-BE49-F238E27FC236}">
                <a16:creationId xmlns:a16="http://schemas.microsoft.com/office/drawing/2014/main" xmlns="" id="{A1262DD8-AD50-4668-B01D-E093D756FE4A}"/>
              </a:ext>
            </a:extLst>
          </p:cNvPr>
          <p:cNvSpPr/>
          <p:nvPr/>
        </p:nvSpPr>
        <p:spPr>
          <a:xfrm>
            <a:off x="5432484" y="3132431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417;p24">
            <a:extLst>
              <a:ext uri="{FF2B5EF4-FFF2-40B4-BE49-F238E27FC236}">
                <a16:creationId xmlns:a16="http://schemas.microsoft.com/office/drawing/2014/main" xmlns="" id="{86BB9A0B-9B10-4773-83B0-D7881B95F70E}"/>
              </a:ext>
            </a:extLst>
          </p:cNvPr>
          <p:cNvSpPr/>
          <p:nvPr/>
        </p:nvSpPr>
        <p:spPr>
          <a:xfrm>
            <a:off x="5450743" y="3122479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18;p24">
            <a:extLst>
              <a:ext uri="{FF2B5EF4-FFF2-40B4-BE49-F238E27FC236}">
                <a16:creationId xmlns:a16="http://schemas.microsoft.com/office/drawing/2014/main" xmlns="" id="{710D8B82-205C-407D-8545-F032C7164879}"/>
              </a:ext>
            </a:extLst>
          </p:cNvPr>
          <p:cNvSpPr/>
          <p:nvPr/>
        </p:nvSpPr>
        <p:spPr>
          <a:xfrm>
            <a:off x="5469002" y="3112111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419;p24">
            <a:extLst>
              <a:ext uri="{FF2B5EF4-FFF2-40B4-BE49-F238E27FC236}">
                <a16:creationId xmlns:a16="http://schemas.microsoft.com/office/drawing/2014/main" xmlns="" id="{208C931F-ABE5-485E-862C-DB9E4BE6DCC9}"/>
              </a:ext>
            </a:extLst>
          </p:cNvPr>
          <p:cNvSpPr/>
          <p:nvPr/>
        </p:nvSpPr>
        <p:spPr>
          <a:xfrm>
            <a:off x="5375665" y="3155667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20;p24">
            <a:extLst>
              <a:ext uri="{FF2B5EF4-FFF2-40B4-BE49-F238E27FC236}">
                <a16:creationId xmlns:a16="http://schemas.microsoft.com/office/drawing/2014/main" xmlns="" id="{EA0317CA-3B72-401C-9892-780ED756DAD4}"/>
              </a:ext>
            </a:extLst>
          </p:cNvPr>
          <p:cNvSpPr/>
          <p:nvPr/>
        </p:nvSpPr>
        <p:spPr>
          <a:xfrm>
            <a:off x="5394736" y="3149362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21;p24">
            <a:extLst>
              <a:ext uri="{FF2B5EF4-FFF2-40B4-BE49-F238E27FC236}">
                <a16:creationId xmlns:a16="http://schemas.microsoft.com/office/drawing/2014/main" xmlns="" id="{3958DC4C-2181-421A-AA13-B3A63A70270D}"/>
              </a:ext>
            </a:extLst>
          </p:cNvPr>
          <p:cNvSpPr/>
          <p:nvPr/>
        </p:nvSpPr>
        <p:spPr>
          <a:xfrm>
            <a:off x="5413828" y="3141135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22;p24">
            <a:extLst>
              <a:ext uri="{FF2B5EF4-FFF2-40B4-BE49-F238E27FC236}">
                <a16:creationId xmlns:a16="http://schemas.microsoft.com/office/drawing/2014/main" xmlns="" id="{1C12E5C2-3701-454C-9930-38725C9849ED}"/>
              </a:ext>
            </a:extLst>
          </p:cNvPr>
          <p:cNvSpPr/>
          <p:nvPr/>
        </p:nvSpPr>
        <p:spPr>
          <a:xfrm>
            <a:off x="5315515" y="3171428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423;p24">
            <a:extLst>
              <a:ext uri="{FF2B5EF4-FFF2-40B4-BE49-F238E27FC236}">
                <a16:creationId xmlns:a16="http://schemas.microsoft.com/office/drawing/2014/main" xmlns="" id="{3F38C5BB-0B37-4403-9244-5CD7639FE0FD}"/>
              </a:ext>
            </a:extLst>
          </p:cNvPr>
          <p:cNvSpPr/>
          <p:nvPr/>
        </p:nvSpPr>
        <p:spPr>
          <a:xfrm>
            <a:off x="5335419" y="3166452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24;p24">
            <a:extLst>
              <a:ext uri="{FF2B5EF4-FFF2-40B4-BE49-F238E27FC236}">
                <a16:creationId xmlns:a16="http://schemas.microsoft.com/office/drawing/2014/main" xmlns="" id="{E1DFB95D-18DF-4BE6-B832-37136D8BCB62}"/>
              </a:ext>
            </a:extLst>
          </p:cNvPr>
          <p:cNvSpPr/>
          <p:nvPr/>
        </p:nvSpPr>
        <p:spPr>
          <a:xfrm>
            <a:off x="5355760" y="3161892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25;p24">
            <a:extLst>
              <a:ext uri="{FF2B5EF4-FFF2-40B4-BE49-F238E27FC236}">
                <a16:creationId xmlns:a16="http://schemas.microsoft.com/office/drawing/2014/main" xmlns="" id="{784D00B5-7129-4319-BA23-750BF9DF3718}"/>
              </a:ext>
            </a:extLst>
          </p:cNvPr>
          <p:cNvSpPr/>
          <p:nvPr/>
        </p:nvSpPr>
        <p:spPr>
          <a:xfrm>
            <a:off x="5254116" y="3178069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26;p24">
            <a:extLst>
              <a:ext uri="{FF2B5EF4-FFF2-40B4-BE49-F238E27FC236}">
                <a16:creationId xmlns:a16="http://schemas.microsoft.com/office/drawing/2014/main" xmlns="" id="{6ED3EE52-DA3C-412C-A53D-6CED6EE8BC15}"/>
              </a:ext>
            </a:extLst>
          </p:cNvPr>
          <p:cNvSpPr/>
          <p:nvPr/>
        </p:nvSpPr>
        <p:spPr>
          <a:xfrm>
            <a:off x="5274853" y="3176404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27;p24">
            <a:extLst>
              <a:ext uri="{FF2B5EF4-FFF2-40B4-BE49-F238E27FC236}">
                <a16:creationId xmlns:a16="http://schemas.microsoft.com/office/drawing/2014/main" xmlns="" id="{848B8AA0-656A-4423-9346-7E5C6EE42C54}"/>
              </a:ext>
            </a:extLst>
          </p:cNvPr>
          <p:cNvSpPr/>
          <p:nvPr/>
        </p:nvSpPr>
        <p:spPr>
          <a:xfrm>
            <a:off x="5295194" y="3174322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28;p24">
            <a:extLst>
              <a:ext uri="{FF2B5EF4-FFF2-40B4-BE49-F238E27FC236}">
                <a16:creationId xmlns:a16="http://schemas.microsoft.com/office/drawing/2014/main" xmlns="" id="{534B5138-FAE0-4260-9FE0-A7CE13B85FE6}"/>
              </a:ext>
            </a:extLst>
          </p:cNvPr>
          <p:cNvSpPr/>
          <p:nvPr/>
        </p:nvSpPr>
        <p:spPr>
          <a:xfrm>
            <a:off x="5192321" y="3174322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429;p24">
            <a:extLst>
              <a:ext uri="{FF2B5EF4-FFF2-40B4-BE49-F238E27FC236}">
                <a16:creationId xmlns:a16="http://schemas.microsoft.com/office/drawing/2014/main" xmlns="" id="{D977E078-95E2-41F4-99FF-DA85A633F930}"/>
              </a:ext>
            </a:extLst>
          </p:cNvPr>
          <p:cNvSpPr/>
          <p:nvPr/>
        </p:nvSpPr>
        <p:spPr>
          <a:xfrm>
            <a:off x="5212642" y="3176404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30;p24">
            <a:extLst>
              <a:ext uri="{FF2B5EF4-FFF2-40B4-BE49-F238E27FC236}">
                <a16:creationId xmlns:a16="http://schemas.microsoft.com/office/drawing/2014/main" xmlns="" id="{A4502041-960C-4F71-A4BD-9989B53EE45B}"/>
              </a:ext>
            </a:extLst>
          </p:cNvPr>
          <p:cNvSpPr/>
          <p:nvPr/>
        </p:nvSpPr>
        <p:spPr>
          <a:xfrm>
            <a:off x="5233379" y="3177653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431;p24">
            <a:extLst>
              <a:ext uri="{FF2B5EF4-FFF2-40B4-BE49-F238E27FC236}">
                <a16:creationId xmlns:a16="http://schemas.microsoft.com/office/drawing/2014/main" xmlns="" id="{048F7494-5B02-405D-85C7-7F0B50A38C07}"/>
              </a:ext>
            </a:extLst>
          </p:cNvPr>
          <p:cNvSpPr/>
          <p:nvPr/>
        </p:nvSpPr>
        <p:spPr>
          <a:xfrm>
            <a:off x="5130923" y="3161892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432;p24">
            <a:extLst>
              <a:ext uri="{FF2B5EF4-FFF2-40B4-BE49-F238E27FC236}">
                <a16:creationId xmlns:a16="http://schemas.microsoft.com/office/drawing/2014/main" xmlns="" id="{39E3A5CC-37C1-4CE1-A9A5-47156023FFE5}"/>
              </a:ext>
            </a:extLst>
          </p:cNvPr>
          <p:cNvSpPr/>
          <p:nvPr/>
        </p:nvSpPr>
        <p:spPr>
          <a:xfrm>
            <a:off x="5151243" y="3167284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433;p24">
            <a:extLst>
              <a:ext uri="{FF2B5EF4-FFF2-40B4-BE49-F238E27FC236}">
                <a16:creationId xmlns:a16="http://schemas.microsoft.com/office/drawing/2014/main" xmlns="" id="{A4BFA0D1-0E84-4F29-9F13-8FE16A780E71}"/>
              </a:ext>
            </a:extLst>
          </p:cNvPr>
          <p:cNvSpPr/>
          <p:nvPr/>
        </p:nvSpPr>
        <p:spPr>
          <a:xfrm>
            <a:off x="5171584" y="3171428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434;p24">
            <a:extLst>
              <a:ext uri="{FF2B5EF4-FFF2-40B4-BE49-F238E27FC236}">
                <a16:creationId xmlns:a16="http://schemas.microsoft.com/office/drawing/2014/main" xmlns="" id="{E9B23450-5AC6-471A-952E-EE872CFF52EC}"/>
              </a:ext>
            </a:extLst>
          </p:cNvPr>
          <p:cNvSpPr/>
          <p:nvPr/>
        </p:nvSpPr>
        <p:spPr>
          <a:xfrm>
            <a:off x="5072438" y="3140718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435;p24">
            <a:extLst>
              <a:ext uri="{FF2B5EF4-FFF2-40B4-BE49-F238E27FC236}">
                <a16:creationId xmlns:a16="http://schemas.microsoft.com/office/drawing/2014/main" xmlns="" id="{9E74C831-AD30-4148-B245-AFCA4FF05235}"/>
              </a:ext>
            </a:extLst>
          </p:cNvPr>
          <p:cNvSpPr/>
          <p:nvPr/>
        </p:nvSpPr>
        <p:spPr>
          <a:xfrm>
            <a:off x="5091926" y="3149025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436;p24">
            <a:extLst>
              <a:ext uri="{FF2B5EF4-FFF2-40B4-BE49-F238E27FC236}">
                <a16:creationId xmlns:a16="http://schemas.microsoft.com/office/drawing/2014/main" xmlns="" id="{BA9FF583-5135-494E-B1B2-3496A6FE412A}"/>
              </a:ext>
            </a:extLst>
          </p:cNvPr>
          <p:cNvSpPr/>
          <p:nvPr/>
        </p:nvSpPr>
        <p:spPr>
          <a:xfrm>
            <a:off x="5111434" y="3155667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437;p24">
            <a:extLst>
              <a:ext uri="{FF2B5EF4-FFF2-40B4-BE49-F238E27FC236}">
                <a16:creationId xmlns:a16="http://schemas.microsoft.com/office/drawing/2014/main" xmlns="" id="{1ABA1EA0-5C1B-41C2-935B-1CE65B7FB4CD}"/>
              </a:ext>
            </a:extLst>
          </p:cNvPr>
          <p:cNvSpPr/>
          <p:nvPr/>
        </p:nvSpPr>
        <p:spPr>
          <a:xfrm>
            <a:off x="5017681" y="3112111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38;p24">
            <a:extLst>
              <a:ext uri="{FF2B5EF4-FFF2-40B4-BE49-F238E27FC236}">
                <a16:creationId xmlns:a16="http://schemas.microsoft.com/office/drawing/2014/main" xmlns="" id="{BE336FC2-0AA3-45FC-973E-5974AAA0CC0D}"/>
              </a:ext>
            </a:extLst>
          </p:cNvPr>
          <p:cNvSpPr/>
          <p:nvPr/>
        </p:nvSpPr>
        <p:spPr>
          <a:xfrm>
            <a:off x="5035524" y="3123312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439;p24">
            <a:extLst>
              <a:ext uri="{FF2B5EF4-FFF2-40B4-BE49-F238E27FC236}">
                <a16:creationId xmlns:a16="http://schemas.microsoft.com/office/drawing/2014/main" xmlns="" id="{7C7ADC55-8F0C-4BAD-84E7-BB0A0914F0D3}"/>
              </a:ext>
            </a:extLst>
          </p:cNvPr>
          <p:cNvSpPr/>
          <p:nvPr/>
        </p:nvSpPr>
        <p:spPr>
          <a:xfrm>
            <a:off x="5053763" y="3132431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440;p24">
            <a:extLst>
              <a:ext uri="{FF2B5EF4-FFF2-40B4-BE49-F238E27FC236}">
                <a16:creationId xmlns:a16="http://schemas.microsoft.com/office/drawing/2014/main" xmlns="" id="{63B517D9-57AD-42AE-8EA7-6E2C7EAB3BA6}"/>
              </a:ext>
            </a:extLst>
          </p:cNvPr>
          <p:cNvSpPr/>
          <p:nvPr/>
        </p:nvSpPr>
        <p:spPr>
          <a:xfrm>
            <a:off x="4967484" y="3076009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441;p24">
            <a:extLst>
              <a:ext uri="{FF2B5EF4-FFF2-40B4-BE49-F238E27FC236}">
                <a16:creationId xmlns:a16="http://schemas.microsoft.com/office/drawing/2014/main" xmlns="" id="{81BEB7BA-60D2-4D4A-B0A8-4319B92A19A9}"/>
              </a:ext>
            </a:extLst>
          </p:cNvPr>
          <p:cNvSpPr/>
          <p:nvPr/>
        </p:nvSpPr>
        <p:spPr>
          <a:xfrm>
            <a:off x="4983661" y="3088875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42;p24">
            <a:extLst>
              <a:ext uri="{FF2B5EF4-FFF2-40B4-BE49-F238E27FC236}">
                <a16:creationId xmlns:a16="http://schemas.microsoft.com/office/drawing/2014/main" xmlns="" id="{4547DE19-BC77-4594-8C31-06D34F655056}"/>
              </a:ext>
            </a:extLst>
          </p:cNvPr>
          <p:cNvSpPr/>
          <p:nvPr/>
        </p:nvSpPr>
        <p:spPr>
          <a:xfrm>
            <a:off x="4999838" y="3100909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443;p24">
            <a:extLst>
              <a:ext uri="{FF2B5EF4-FFF2-40B4-BE49-F238E27FC236}">
                <a16:creationId xmlns:a16="http://schemas.microsoft.com/office/drawing/2014/main" xmlns="" id="{6A93466A-A2AC-44D0-90E8-47B48D59E16F}"/>
              </a:ext>
            </a:extLst>
          </p:cNvPr>
          <p:cNvSpPr/>
          <p:nvPr/>
        </p:nvSpPr>
        <p:spPr>
          <a:xfrm>
            <a:off x="4922679" y="3033286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444;p24">
            <a:extLst>
              <a:ext uri="{FF2B5EF4-FFF2-40B4-BE49-F238E27FC236}">
                <a16:creationId xmlns:a16="http://schemas.microsoft.com/office/drawing/2014/main" xmlns="" id="{C3C987C0-0D27-41F6-82D2-87B450DF8720}"/>
              </a:ext>
            </a:extLst>
          </p:cNvPr>
          <p:cNvSpPr/>
          <p:nvPr/>
        </p:nvSpPr>
        <p:spPr>
          <a:xfrm>
            <a:off x="4936794" y="3048630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445;p24">
            <a:extLst>
              <a:ext uri="{FF2B5EF4-FFF2-40B4-BE49-F238E27FC236}">
                <a16:creationId xmlns:a16="http://schemas.microsoft.com/office/drawing/2014/main" xmlns="" id="{86018034-0B66-43C2-BCD0-64EEF2810432}"/>
              </a:ext>
            </a:extLst>
          </p:cNvPr>
          <p:cNvSpPr/>
          <p:nvPr/>
        </p:nvSpPr>
        <p:spPr>
          <a:xfrm>
            <a:off x="4951723" y="3062329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446;p24">
            <a:extLst>
              <a:ext uri="{FF2B5EF4-FFF2-40B4-BE49-F238E27FC236}">
                <a16:creationId xmlns:a16="http://schemas.microsoft.com/office/drawing/2014/main" xmlns="" id="{8733491F-BE84-4DCF-ABAC-3D6291060CC2}"/>
              </a:ext>
            </a:extLst>
          </p:cNvPr>
          <p:cNvSpPr/>
          <p:nvPr/>
        </p:nvSpPr>
        <p:spPr>
          <a:xfrm>
            <a:off x="4884932" y="2984753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447;p24">
            <a:extLst>
              <a:ext uri="{FF2B5EF4-FFF2-40B4-BE49-F238E27FC236}">
                <a16:creationId xmlns:a16="http://schemas.microsoft.com/office/drawing/2014/main" xmlns="" id="{BE6BD1C4-04C0-43DB-84E8-8EEBE13D9F7E}"/>
              </a:ext>
            </a:extLst>
          </p:cNvPr>
          <p:cNvSpPr/>
          <p:nvPr/>
        </p:nvSpPr>
        <p:spPr>
          <a:xfrm>
            <a:off x="4896965" y="3001347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448;p24">
            <a:extLst>
              <a:ext uri="{FF2B5EF4-FFF2-40B4-BE49-F238E27FC236}">
                <a16:creationId xmlns:a16="http://schemas.microsoft.com/office/drawing/2014/main" xmlns="" id="{FD1D4B7C-DA67-4E40-B2AC-D28F41B6B247}"/>
              </a:ext>
            </a:extLst>
          </p:cNvPr>
          <p:cNvSpPr/>
          <p:nvPr/>
        </p:nvSpPr>
        <p:spPr>
          <a:xfrm>
            <a:off x="4909832" y="3017524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449;p24">
            <a:extLst>
              <a:ext uri="{FF2B5EF4-FFF2-40B4-BE49-F238E27FC236}">
                <a16:creationId xmlns:a16="http://schemas.microsoft.com/office/drawing/2014/main" xmlns="" id="{668F0C31-8209-4285-89E2-353C512ADA3F}"/>
              </a:ext>
            </a:extLst>
          </p:cNvPr>
          <p:cNvSpPr/>
          <p:nvPr/>
        </p:nvSpPr>
        <p:spPr>
          <a:xfrm>
            <a:off x="4854242" y="2931245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450;p24">
            <a:extLst>
              <a:ext uri="{FF2B5EF4-FFF2-40B4-BE49-F238E27FC236}">
                <a16:creationId xmlns:a16="http://schemas.microsoft.com/office/drawing/2014/main" xmlns="" id="{DEECDE10-A376-431B-9C6D-20F585DBBC2F}"/>
              </a:ext>
            </a:extLst>
          </p:cNvPr>
          <p:cNvSpPr/>
          <p:nvPr/>
        </p:nvSpPr>
        <p:spPr>
          <a:xfrm>
            <a:off x="4863778" y="2949504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51;p24">
            <a:extLst>
              <a:ext uri="{FF2B5EF4-FFF2-40B4-BE49-F238E27FC236}">
                <a16:creationId xmlns:a16="http://schemas.microsoft.com/office/drawing/2014/main" xmlns="" id="{B11FDDFC-D0D7-4910-AB8A-690B3790F2A3}"/>
              </a:ext>
            </a:extLst>
          </p:cNvPr>
          <p:cNvSpPr/>
          <p:nvPr/>
        </p:nvSpPr>
        <p:spPr>
          <a:xfrm>
            <a:off x="4874147" y="2967743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452;p24">
            <a:extLst>
              <a:ext uri="{FF2B5EF4-FFF2-40B4-BE49-F238E27FC236}">
                <a16:creationId xmlns:a16="http://schemas.microsoft.com/office/drawing/2014/main" xmlns="" id="{0FF7787A-BCE5-4425-80D5-28EC6CB53A86}"/>
              </a:ext>
            </a:extLst>
          </p:cNvPr>
          <p:cNvSpPr/>
          <p:nvPr/>
        </p:nvSpPr>
        <p:spPr>
          <a:xfrm>
            <a:off x="4832256" y="2874406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7" name="Google Shape;453;p24">
            <a:extLst>
              <a:ext uri="{FF2B5EF4-FFF2-40B4-BE49-F238E27FC236}">
                <a16:creationId xmlns:a16="http://schemas.microsoft.com/office/drawing/2014/main" xmlns="" id="{82E79667-5100-4C0F-92CF-5C4DDB28B0CE}"/>
              </a:ext>
            </a:extLst>
          </p:cNvPr>
          <p:cNvSpPr/>
          <p:nvPr/>
        </p:nvSpPr>
        <p:spPr>
          <a:xfrm>
            <a:off x="4838481" y="2893498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8" name="Google Shape;454;p24">
            <a:extLst>
              <a:ext uri="{FF2B5EF4-FFF2-40B4-BE49-F238E27FC236}">
                <a16:creationId xmlns:a16="http://schemas.microsoft.com/office/drawing/2014/main" xmlns="" id="{9433747C-62CA-425A-B543-52693DACCDC0}"/>
              </a:ext>
            </a:extLst>
          </p:cNvPr>
          <p:cNvSpPr/>
          <p:nvPr/>
        </p:nvSpPr>
        <p:spPr>
          <a:xfrm>
            <a:off x="4846352" y="2912570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455;p24">
            <a:extLst>
              <a:ext uri="{FF2B5EF4-FFF2-40B4-BE49-F238E27FC236}">
                <a16:creationId xmlns:a16="http://schemas.microsoft.com/office/drawing/2014/main" xmlns="" id="{07049F43-0089-4E72-A203-8DE3326F7398}"/>
              </a:ext>
            </a:extLst>
          </p:cNvPr>
          <p:cNvSpPr/>
          <p:nvPr/>
        </p:nvSpPr>
        <p:spPr>
          <a:xfrm>
            <a:off x="4818160" y="2814276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0" name="Google Shape;456;p24">
            <a:extLst>
              <a:ext uri="{FF2B5EF4-FFF2-40B4-BE49-F238E27FC236}">
                <a16:creationId xmlns:a16="http://schemas.microsoft.com/office/drawing/2014/main" xmlns="" id="{B74C755F-8380-4DE1-A860-1B73870FAC88}"/>
              </a:ext>
            </a:extLst>
          </p:cNvPr>
          <p:cNvSpPr/>
          <p:nvPr/>
        </p:nvSpPr>
        <p:spPr>
          <a:xfrm>
            <a:off x="4822304" y="2834181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1" name="Google Shape;457;p24">
            <a:extLst>
              <a:ext uri="{FF2B5EF4-FFF2-40B4-BE49-F238E27FC236}">
                <a16:creationId xmlns:a16="http://schemas.microsoft.com/office/drawing/2014/main" xmlns="" id="{6EF9ACE7-DB6A-44BD-AEDF-0107A77DC3F9}"/>
              </a:ext>
            </a:extLst>
          </p:cNvPr>
          <p:cNvSpPr/>
          <p:nvPr/>
        </p:nvSpPr>
        <p:spPr>
          <a:xfrm>
            <a:off x="4826447" y="2854502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2" name="Google Shape;458;p24">
            <a:extLst>
              <a:ext uri="{FF2B5EF4-FFF2-40B4-BE49-F238E27FC236}">
                <a16:creationId xmlns:a16="http://schemas.microsoft.com/office/drawing/2014/main" xmlns="" id="{80B1F178-D96C-47DB-A3B8-CBA8843C0E5B}"/>
              </a:ext>
            </a:extLst>
          </p:cNvPr>
          <p:cNvSpPr/>
          <p:nvPr/>
        </p:nvSpPr>
        <p:spPr>
          <a:xfrm>
            <a:off x="4813581" y="2752877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3" name="Google Shape;459;p24">
            <a:extLst>
              <a:ext uri="{FF2B5EF4-FFF2-40B4-BE49-F238E27FC236}">
                <a16:creationId xmlns:a16="http://schemas.microsoft.com/office/drawing/2014/main" xmlns="" id="{814B9B81-E7C9-45DA-A82A-D669B242F902}"/>
              </a:ext>
            </a:extLst>
          </p:cNvPr>
          <p:cNvSpPr/>
          <p:nvPr/>
        </p:nvSpPr>
        <p:spPr>
          <a:xfrm>
            <a:off x="4813997" y="2773615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4" name="Google Shape;460;p24">
            <a:extLst>
              <a:ext uri="{FF2B5EF4-FFF2-40B4-BE49-F238E27FC236}">
                <a16:creationId xmlns:a16="http://schemas.microsoft.com/office/drawing/2014/main" xmlns="" id="{8FD3364C-7A04-4FE1-9AF2-059F7E84E9BF}"/>
              </a:ext>
            </a:extLst>
          </p:cNvPr>
          <p:cNvSpPr/>
          <p:nvPr/>
        </p:nvSpPr>
        <p:spPr>
          <a:xfrm>
            <a:off x="4815662" y="2793935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5" name="Google Shape;461;p24">
            <a:extLst>
              <a:ext uri="{FF2B5EF4-FFF2-40B4-BE49-F238E27FC236}">
                <a16:creationId xmlns:a16="http://schemas.microsoft.com/office/drawing/2014/main" xmlns="" id="{0D1D9591-134C-4ACB-9B63-3FC810325C70}"/>
              </a:ext>
            </a:extLst>
          </p:cNvPr>
          <p:cNvSpPr/>
          <p:nvPr/>
        </p:nvSpPr>
        <p:spPr>
          <a:xfrm>
            <a:off x="4815662" y="2314819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6" name="Google Shape;462;p24">
            <a:extLst>
              <a:ext uri="{FF2B5EF4-FFF2-40B4-BE49-F238E27FC236}">
                <a16:creationId xmlns:a16="http://schemas.microsoft.com/office/drawing/2014/main" xmlns="" id="{F91931DB-C2DE-49BE-81FB-A5D972592F42}"/>
              </a:ext>
            </a:extLst>
          </p:cNvPr>
          <p:cNvSpPr/>
          <p:nvPr/>
        </p:nvSpPr>
        <p:spPr>
          <a:xfrm>
            <a:off x="4795758" y="2737533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7" name="Google Shape;463;p24">
            <a:extLst>
              <a:ext uri="{FF2B5EF4-FFF2-40B4-BE49-F238E27FC236}">
                <a16:creationId xmlns:a16="http://schemas.microsoft.com/office/drawing/2014/main" xmlns="" id="{54CD1DCA-986B-498E-8B6A-FC3CDA4F3BF0}"/>
              </a:ext>
            </a:extLst>
          </p:cNvPr>
          <p:cNvSpPr/>
          <p:nvPr/>
        </p:nvSpPr>
        <p:spPr>
          <a:xfrm>
            <a:off x="5232963" y="3159394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464;p24">
            <a:extLst>
              <a:ext uri="{FF2B5EF4-FFF2-40B4-BE49-F238E27FC236}">
                <a16:creationId xmlns:a16="http://schemas.microsoft.com/office/drawing/2014/main" xmlns="" id="{D52C942F-060F-456E-985C-D1370946636D}"/>
              </a:ext>
            </a:extLst>
          </p:cNvPr>
          <p:cNvSpPr/>
          <p:nvPr/>
        </p:nvSpPr>
        <p:spPr>
          <a:xfrm>
            <a:off x="5660235" y="2737533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9" name="Google Shape;465;p24">
            <a:extLst>
              <a:ext uri="{FF2B5EF4-FFF2-40B4-BE49-F238E27FC236}">
                <a16:creationId xmlns:a16="http://schemas.microsoft.com/office/drawing/2014/main" xmlns="" id="{C19AB79D-91B9-4C6B-8AEA-1EEDFC0C811A}"/>
              </a:ext>
            </a:extLst>
          </p:cNvPr>
          <p:cNvSpPr/>
          <p:nvPr/>
        </p:nvSpPr>
        <p:spPr>
          <a:xfrm>
            <a:off x="4889095" y="2393644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chemeClr val="tx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466;p24">
            <a:extLst>
              <a:ext uri="{FF2B5EF4-FFF2-40B4-BE49-F238E27FC236}">
                <a16:creationId xmlns:a16="http://schemas.microsoft.com/office/drawing/2014/main" xmlns="" id="{753FF710-2281-4A59-B6F4-0AD37DFC399E}"/>
              </a:ext>
            </a:extLst>
          </p:cNvPr>
          <p:cNvSpPr/>
          <p:nvPr/>
        </p:nvSpPr>
        <p:spPr>
          <a:xfrm>
            <a:off x="5841502" y="2612397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1" name="Google Shape;467;p24">
            <a:extLst>
              <a:ext uri="{FF2B5EF4-FFF2-40B4-BE49-F238E27FC236}">
                <a16:creationId xmlns:a16="http://schemas.microsoft.com/office/drawing/2014/main" xmlns="" id="{076519F6-45DA-485B-8637-AAE6D110F8BF}"/>
              </a:ext>
            </a:extLst>
          </p:cNvPr>
          <p:cNvSpPr/>
          <p:nvPr/>
        </p:nvSpPr>
        <p:spPr>
          <a:xfrm>
            <a:off x="5854765" y="2624550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2" name="Google Shape;468;p24">
            <a:extLst>
              <a:ext uri="{FF2B5EF4-FFF2-40B4-BE49-F238E27FC236}">
                <a16:creationId xmlns:a16="http://schemas.microsoft.com/office/drawing/2014/main" xmlns="" id="{830EC10D-9C59-4CD5-AC8B-A6EF8285B751}"/>
              </a:ext>
            </a:extLst>
          </p:cNvPr>
          <p:cNvSpPr/>
          <p:nvPr/>
        </p:nvSpPr>
        <p:spPr>
          <a:xfrm>
            <a:off x="4134132" y="3241530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469;p24">
            <a:extLst>
              <a:ext uri="{FF2B5EF4-FFF2-40B4-BE49-F238E27FC236}">
                <a16:creationId xmlns:a16="http://schemas.microsoft.com/office/drawing/2014/main" xmlns="" id="{86109DA0-36F0-4C12-8FEA-DF2C35FB8D9F}"/>
              </a:ext>
            </a:extLst>
          </p:cNvPr>
          <p:cNvSpPr/>
          <p:nvPr/>
        </p:nvSpPr>
        <p:spPr>
          <a:xfrm>
            <a:off x="4158596" y="3265161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470;p24">
            <a:extLst>
              <a:ext uri="{FF2B5EF4-FFF2-40B4-BE49-F238E27FC236}">
                <a16:creationId xmlns:a16="http://schemas.microsoft.com/office/drawing/2014/main" xmlns="" id="{CA0C07D4-4841-49A9-8656-7588F9D8930F}"/>
              </a:ext>
            </a:extLst>
          </p:cNvPr>
          <p:cNvSpPr/>
          <p:nvPr/>
        </p:nvSpPr>
        <p:spPr>
          <a:xfrm>
            <a:off x="4158596" y="3314110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471;p24">
            <a:extLst>
              <a:ext uri="{FF2B5EF4-FFF2-40B4-BE49-F238E27FC236}">
                <a16:creationId xmlns:a16="http://schemas.microsoft.com/office/drawing/2014/main" xmlns="" id="{0DED5F01-D3B0-4FCB-8FC2-2B20EB09EFC1}"/>
              </a:ext>
            </a:extLst>
          </p:cNvPr>
          <p:cNvSpPr/>
          <p:nvPr/>
        </p:nvSpPr>
        <p:spPr>
          <a:xfrm>
            <a:off x="4264383" y="3269741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472;p24">
            <a:extLst>
              <a:ext uri="{FF2B5EF4-FFF2-40B4-BE49-F238E27FC236}">
                <a16:creationId xmlns:a16="http://schemas.microsoft.com/office/drawing/2014/main" xmlns="" id="{E74C71E7-E91F-4186-A45B-C4503C60CA7F}"/>
              </a:ext>
            </a:extLst>
          </p:cNvPr>
          <p:cNvSpPr/>
          <p:nvPr/>
        </p:nvSpPr>
        <p:spPr>
          <a:xfrm>
            <a:off x="4264383" y="3287148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473;p24">
            <a:extLst>
              <a:ext uri="{FF2B5EF4-FFF2-40B4-BE49-F238E27FC236}">
                <a16:creationId xmlns:a16="http://schemas.microsoft.com/office/drawing/2014/main" xmlns="" id="{5130BBE7-7322-429A-A968-E89BE1ECEEE2}"/>
              </a:ext>
            </a:extLst>
          </p:cNvPr>
          <p:cNvSpPr/>
          <p:nvPr/>
        </p:nvSpPr>
        <p:spPr>
          <a:xfrm>
            <a:off x="4264383" y="3304158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474;p24">
            <a:extLst>
              <a:ext uri="{FF2B5EF4-FFF2-40B4-BE49-F238E27FC236}">
                <a16:creationId xmlns:a16="http://schemas.microsoft.com/office/drawing/2014/main" xmlns="" id="{97D9F337-C1FE-41D5-96D1-B6638D91BB16}"/>
              </a:ext>
            </a:extLst>
          </p:cNvPr>
          <p:cNvSpPr/>
          <p:nvPr/>
        </p:nvSpPr>
        <p:spPr>
          <a:xfrm>
            <a:off x="4264383" y="3321168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475;p24">
            <a:extLst>
              <a:ext uri="{FF2B5EF4-FFF2-40B4-BE49-F238E27FC236}">
                <a16:creationId xmlns:a16="http://schemas.microsoft.com/office/drawing/2014/main" xmlns="" id="{16589394-B9A3-4691-BFA6-6F3602D700A7}"/>
              </a:ext>
            </a:extLst>
          </p:cNvPr>
          <p:cNvSpPr/>
          <p:nvPr/>
        </p:nvSpPr>
        <p:spPr>
          <a:xfrm>
            <a:off x="4264383" y="3338178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476;p24">
            <a:extLst>
              <a:ext uri="{FF2B5EF4-FFF2-40B4-BE49-F238E27FC236}">
                <a16:creationId xmlns:a16="http://schemas.microsoft.com/office/drawing/2014/main" xmlns="" id="{3D848256-7367-46A4-BA09-A521016E7E58}"/>
              </a:ext>
            </a:extLst>
          </p:cNvPr>
          <p:cNvSpPr/>
          <p:nvPr/>
        </p:nvSpPr>
        <p:spPr>
          <a:xfrm>
            <a:off x="4264383" y="3355188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477;p24">
            <a:extLst>
              <a:ext uri="{FF2B5EF4-FFF2-40B4-BE49-F238E27FC236}">
                <a16:creationId xmlns:a16="http://schemas.microsoft.com/office/drawing/2014/main" xmlns="" id="{E254DBBE-4F82-47C6-B613-12E33E0F4265}"/>
              </a:ext>
            </a:extLst>
          </p:cNvPr>
          <p:cNvSpPr/>
          <p:nvPr/>
        </p:nvSpPr>
        <p:spPr>
          <a:xfrm>
            <a:off x="4264383" y="3372614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478;p24">
            <a:extLst>
              <a:ext uri="{FF2B5EF4-FFF2-40B4-BE49-F238E27FC236}">
                <a16:creationId xmlns:a16="http://schemas.microsoft.com/office/drawing/2014/main" xmlns="" id="{2BB7958E-6E65-4B3C-B7F6-0372D30955CB}"/>
              </a:ext>
            </a:extLst>
          </p:cNvPr>
          <p:cNvSpPr/>
          <p:nvPr/>
        </p:nvSpPr>
        <p:spPr>
          <a:xfrm>
            <a:off x="4264383" y="3389624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FF590B"/>
          </a:solidFill>
          <a:ln w="89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479;p24">
            <a:extLst>
              <a:ext uri="{FF2B5EF4-FFF2-40B4-BE49-F238E27FC236}">
                <a16:creationId xmlns:a16="http://schemas.microsoft.com/office/drawing/2014/main" xmlns="" id="{87114D50-16DE-467D-9F14-0D017961519F}"/>
              </a:ext>
            </a:extLst>
          </p:cNvPr>
          <p:cNvSpPr/>
          <p:nvPr/>
        </p:nvSpPr>
        <p:spPr>
          <a:xfrm>
            <a:off x="4274752" y="3168513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480;p24">
            <a:extLst>
              <a:ext uri="{FF2B5EF4-FFF2-40B4-BE49-F238E27FC236}">
                <a16:creationId xmlns:a16="http://schemas.microsoft.com/office/drawing/2014/main" xmlns="" id="{92E44E1E-9D50-466D-8EDD-941BCDAF8830}"/>
              </a:ext>
            </a:extLst>
          </p:cNvPr>
          <p:cNvSpPr/>
          <p:nvPr/>
        </p:nvSpPr>
        <p:spPr>
          <a:xfrm>
            <a:off x="4274752" y="318054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481;p24">
            <a:extLst>
              <a:ext uri="{FF2B5EF4-FFF2-40B4-BE49-F238E27FC236}">
                <a16:creationId xmlns:a16="http://schemas.microsoft.com/office/drawing/2014/main" xmlns="" id="{45BF47F4-6662-47F5-8F2B-AEF362DA9380}"/>
              </a:ext>
            </a:extLst>
          </p:cNvPr>
          <p:cNvSpPr/>
          <p:nvPr/>
        </p:nvSpPr>
        <p:spPr>
          <a:xfrm>
            <a:off x="4274752" y="319216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482;p24">
            <a:extLst>
              <a:ext uri="{FF2B5EF4-FFF2-40B4-BE49-F238E27FC236}">
                <a16:creationId xmlns:a16="http://schemas.microsoft.com/office/drawing/2014/main" xmlns="" id="{3D6937D7-692A-44CC-B283-E88BA006E400}"/>
              </a:ext>
            </a:extLst>
          </p:cNvPr>
          <p:cNvSpPr/>
          <p:nvPr/>
        </p:nvSpPr>
        <p:spPr>
          <a:xfrm>
            <a:off x="4274752" y="313409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483;p24">
            <a:extLst>
              <a:ext uri="{FF2B5EF4-FFF2-40B4-BE49-F238E27FC236}">
                <a16:creationId xmlns:a16="http://schemas.microsoft.com/office/drawing/2014/main" xmlns="" id="{2AEBC5EF-52B1-4A16-9D6E-1D58088E89A3}"/>
              </a:ext>
            </a:extLst>
          </p:cNvPr>
          <p:cNvSpPr/>
          <p:nvPr/>
        </p:nvSpPr>
        <p:spPr>
          <a:xfrm>
            <a:off x="4274752" y="31452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484;p24">
            <a:extLst>
              <a:ext uri="{FF2B5EF4-FFF2-40B4-BE49-F238E27FC236}">
                <a16:creationId xmlns:a16="http://schemas.microsoft.com/office/drawing/2014/main" xmlns="" id="{70B32DD6-2FD5-44BA-ABFE-E31B14BB154E}"/>
              </a:ext>
            </a:extLst>
          </p:cNvPr>
          <p:cNvSpPr/>
          <p:nvPr/>
        </p:nvSpPr>
        <p:spPr>
          <a:xfrm>
            <a:off x="4274752" y="31568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485;p24">
            <a:extLst>
              <a:ext uri="{FF2B5EF4-FFF2-40B4-BE49-F238E27FC236}">
                <a16:creationId xmlns:a16="http://schemas.microsoft.com/office/drawing/2014/main" xmlns="" id="{1FA9EFF2-8878-48DB-9D63-473328553FBA}"/>
              </a:ext>
            </a:extLst>
          </p:cNvPr>
          <p:cNvSpPr/>
          <p:nvPr/>
        </p:nvSpPr>
        <p:spPr>
          <a:xfrm>
            <a:off x="4274752" y="309882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486;p24">
            <a:extLst>
              <a:ext uri="{FF2B5EF4-FFF2-40B4-BE49-F238E27FC236}">
                <a16:creationId xmlns:a16="http://schemas.microsoft.com/office/drawing/2014/main" xmlns="" id="{AF4C933F-5495-4535-A951-6D6B2A71F42C}"/>
              </a:ext>
            </a:extLst>
          </p:cNvPr>
          <p:cNvSpPr/>
          <p:nvPr/>
        </p:nvSpPr>
        <p:spPr>
          <a:xfrm>
            <a:off x="4274752" y="311002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487;p24">
            <a:extLst>
              <a:ext uri="{FF2B5EF4-FFF2-40B4-BE49-F238E27FC236}">
                <a16:creationId xmlns:a16="http://schemas.microsoft.com/office/drawing/2014/main" xmlns="" id="{2C270B44-1494-4857-8761-2D5B8C44786D}"/>
              </a:ext>
            </a:extLst>
          </p:cNvPr>
          <p:cNvSpPr/>
          <p:nvPr/>
        </p:nvSpPr>
        <p:spPr>
          <a:xfrm>
            <a:off x="4274752" y="312206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488;p24">
            <a:extLst>
              <a:ext uri="{FF2B5EF4-FFF2-40B4-BE49-F238E27FC236}">
                <a16:creationId xmlns:a16="http://schemas.microsoft.com/office/drawing/2014/main" xmlns="" id="{E0F19B38-FECE-4A8F-BC9D-A3B8C1F2EB42}"/>
              </a:ext>
            </a:extLst>
          </p:cNvPr>
          <p:cNvSpPr/>
          <p:nvPr/>
        </p:nvSpPr>
        <p:spPr>
          <a:xfrm>
            <a:off x="4274752" y="306357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489;p24">
            <a:extLst>
              <a:ext uri="{FF2B5EF4-FFF2-40B4-BE49-F238E27FC236}">
                <a16:creationId xmlns:a16="http://schemas.microsoft.com/office/drawing/2014/main" xmlns="" id="{9EC2A12B-3E87-42BA-9482-7073364402F0}"/>
              </a:ext>
            </a:extLst>
          </p:cNvPr>
          <p:cNvSpPr/>
          <p:nvPr/>
        </p:nvSpPr>
        <p:spPr>
          <a:xfrm>
            <a:off x="4274752" y="30751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490;p24">
            <a:extLst>
              <a:ext uri="{FF2B5EF4-FFF2-40B4-BE49-F238E27FC236}">
                <a16:creationId xmlns:a16="http://schemas.microsoft.com/office/drawing/2014/main" xmlns="" id="{7A137CE5-FB1D-454E-8EDE-422A06DED420}"/>
              </a:ext>
            </a:extLst>
          </p:cNvPr>
          <p:cNvSpPr/>
          <p:nvPr/>
        </p:nvSpPr>
        <p:spPr>
          <a:xfrm>
            <a:off x="4274752" y="30867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491;p24">
            <a:extLst>
              <a:ext uri="{FF2B5EF4-FFF2-40B4-BE49-F238E27FC236}">
                <a16:creationId xmlns:a16="http://schemas.microsoft.com/office/drawing/2014/main" xmlns="" id="{9631295A-6A85-4A1B-9D3D-BD1ABEE03CC3}"/>
              </a:ext>
            </a:extLst>
          </p:cNvPr>
          <p:cNvSpPr/>
          <p:nvPr/>
        </p:nvSpPr>
        <p:spPr>
          <a:xfrm>
            <a:off x="4274752" y="302830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492;p24">
            <a:extLst>
              <a:ext uri="{FF2B5EF4-FFF2-40B4-BE49-F238E27FC236}">
                <a16:creationId xmlns:a16="http://schemas.microsoft.com/office/drawing/2014/main" xmlns="" id="{BE763E4C-E714-42A6-8CB7-339410EF2F69}"/>
              </a:ext>
            </a:extLst>
          </p:cNvPr>
          <p:cNvSpPr/>
          <p:nvPr/>
        </p:nvSpPr>
        <p:spPr>
          <a:xfrm>
            <a:off x="4274752" y="30403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493;p24">
            <a:extLst>
              <a:ext uri="{FF2B5EF4-FFF2-40B4-BE49-F238E27FC236}">
                <a16:creationId xmlns:a16="http://schemas.microsoft.com/office/drawing/2014/main" xmlns="" id="{3D25D762-9C7A-414F-9526-6A75329CD5C0}"/>
              </a:ext>
            </a:extLst>
          </p:cNvPr>
          <p:cNvSpPr/>
          <p:nvPr/>
        </p:nvSpPr>
        <p:spPr>
          <a:xfrm>
            <a:off x="4274752" y="30515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494;p24">
            <a:extLst>
              <a:ext uri="{FF2B5EF4-FFF2-40B4-BE49-F238E27FC236}">
                <a16:creationId xmlns:a16="http://schemas.microsoft.com/office/drawing/2014/main" xmlns="" id="{E1FFE26E-4EDD-4F99-A030-6ECD8B3E8F3B}"/>
              </a:ext>
            </a:extLst>
          </p:cNvPr>
          <p:cNvSpPr/>
          <p:nvPr/>
        </p:nvSpPr>
        <p:spPr>
          <a:xfrm>
            <a:off x="4274752" y="299347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495;p24">
            <a:extLst>
              <a:ext uri="{FF2B5EF4-FFF2-40B4-BE49-F238E27FC236}">
                <a16:creationId xmlns:a16="http://schemas.microsoft.com/office/drawing/2014/main" xmlns="" id="{52B1B992-1C5D-4F75-9235-E51C65506A99}"/>
              </a:ext>
            </a:extLst>
          </p:cNvPr>
          <p:cNvSpPr/>
          <p:nvPr/>
        </p:nvSpPr>
        <p:spPr>
          <a:xfrm>
            <a:off x="4274752" y="300507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496;p24">
            <a:extLst>
              <a:ext uri="{FF2B5EF4-FFF2-40B4-BE49-F238E27FC236}">
                <a16:creationId xmlns:a16="http://schemas.microsoft.com/office/drawing/2014/main" xmlns="" id="{31EDB6AF-54EC-4CB0-8C29-D1D299F93050}"/>
              </a:ext>
            </a:extLst>
          </p:cNvPr>
          <p:cNvSpPr/>
          <p:nvPr/>
        </p:nvSpPr>
        <p:spPr>
          <a:xfrm>
            <a:off x="4274752" y="3016692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497;p24">
            <a:extLst>
              <a:ext uri="{FF2B5EF4-FFF2-40B4-BE49-F238E27FC236}">
                <a16:creationId xmlns:a16="http://schemas.microsoft.com/office/drawing/2014/main" xmlns="" id="{C2595AF8-237E-40D4-873D-452F89343643}"/>
              </a:ext>
            </a:extLst>
          </p:cNvPr>
          <p:cNvSpPr/>
          <p:nvPr/>
        </p:nvSpPr>
        <p:spPr>
          <a:xfrm>
            <a:off x="4273503" y="2958207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498;p24">
            <a:extLst>
              <a:ext uri="{FF2B5EF4-FFF2-40B4-BE49-F238E27FC236}">
                <a16:creationId xmlns:a16="http://schemas.microsoft.com/office/drawing/2014/main" xmlns="" id="{40AD259E-0C7E-4693-BB09-95477CEF0420}"/>
              </a:ext>
            </a:extLst>
          </p:cNvPr>
          <p:cNvSpPr/>
          <p:nvPr/>
        </p:nvSpPr>
        <p:spPr>
          <a:xfrm>
            <a:off x="4274752" y="2970241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499;p24">
            <a:extLst>
              <a:ext uri="{FF2B5EF4-FFF2-40B4-BE49-F238E27FC236}">
                <a16:creationId xmlns:a16="http://schemas.microsoft.com/office/drawing/2014/main" xmlns="" id="{3C2006A1-4476-4BA8-B58E-1D682AC73EBB}"/>
              </a:ext>
            </a:extLst>
          </p:cNvPr>
          <p:cNvSpPr/>
          <p:nvPr/>
        </p:nvSpPr>
        <p:spPr>
          <a:xfrm>
            <a:off x="4274752" y="2981443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500;p24">
            <a:extLst>
              <a:ext uri="{FF2B5EF4-FFF2-40B4-BE49-F238E27FC236}">
                <a16:creationId xmlns:a16="http://schemas.microsoft.com/office/drawing/2014/main" xmlns="" id="{6AB48A45-C769-4DB1-A0E8-8B3C327CE9ED}"/>
              </a:ext>
            </a:extLst>
          </p:cNvPr>
          <p:cNvSpPr/>
          <p:nvPr/>
        </p:nvSpPr>
        <p:spPr>
          <a:xfrm>
            <a:off x="4270588" y="2922958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501;p24">
            <a:extLst>
              <a:ext uri="{FF2B5EF4-FFF2-40B4-BE49-F238E27FC236}">
                <a16:creationId xmlns:a16="http://schemas.microsoft.com/office/drawing/2014/main" xmlns="" id="{97E0BE10-2882-4F42-84A3-395288D6F7E1}"/>
              </a:ext>
            </a:extLst>
          </p:cNvPr>
          <p:cNvSpPr/>
          <p:nvPr/>
        </p:nvSpPr>
        <p:spPr>
          <a:xfrm>
            <a:off x="4272254" y="2934972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502;p24">
            <a:extLst>
              <a:ext uri="{FF2B5EF4-FFF2-40B4-BE49-F238E27FC236}">
                <a16:creationId xmlns:a16="http://schemas.microsoft.com/office/drawing/2014/main" xmlns="" id="{9485E0EC-6969-41E1-8F5F-D9E2E161DB8F}"/>
              </a:ext>
            </a:extLst>
          </p:cNvPr>
          <p:cNvSpPr/>
          <p:nvPr/>
        </p:nvSpPr>
        <p:spPr>
          <a:xfrm>
            <a:off x="4273086" y="2946173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503;p24">
            <a:extLst>
              <a:ext uri="{FF2B5EF4-FFF2-40B4-BE49-F238E27FC236}">
                <a16:creationId xmlns:a16="http://schemas.microsoft.com/office/drawing/2014/main" xmlns="" id="{D6698BB6-23D2-447B-A2FA-C1DC4C43D93E}"/>
              </a:ext>
            </a:extLst>
          </p:cNvPr>
          <p:cNvSpPr/>
          <p:nvPr/>
        </p:nvSpPr>
        <p:spPr>
          <a:xfrm>
            <a:off x="4262301" y="2888938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8" name="Google Shape;504;p24">
            <a:extLst>
              <a:ext uri="{FF2B5EF4-FFF2-40B4-BE49-F238E27FC236}">
                <a16:creationId xmlns:a16="http://schemas.microsoft.com/office/drawing/2014/main" xmlns="" id="{744796EB-6B45-43A4-95F7-6FA6F4C84532}"/>
              </a:ext>
            </a:extLst>
          </p:cNvPr>
          <p:cNvSpPr/>
          <p:nvPr/>
        </p:nvSpPr>
        <p:spPr>
          <a:xfrm>
            <a:off x="4265196" y="2900139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9" name="Google Shape;505;p24">
            <a:extLst>
              <a:ext uri="{FF2B5EF4-FFF2-40B4-BE49-F238E27FC236}">
                <a16:creationId xmlns:a16="http://schemas.microsoft.com/office/drawing/2014/main" xmlns="" id="{F93677DE-0C8D-4CA2-8A2C-A522FFC776B2}"/>
              </a:ext>
            </a:extLst>
          </p:cNvPr>
          <p:cNvSpPr/>
          <p:nvPr/>
        </p:nvSpPr>
        <p:spPr>
          <a:xfrm>
            <a:off x="4268527" y="2911757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506;p24">
            <a:extLst>
              <a:ext uri="{FF2B5EF4-FFF2-40B4-BE49-F238E27FC236}">
                <a16:creationId xmlns:a16="http://schemas.microsoft.com/office/drawing/2014/main" xmlns="" id="{5DB315C4-F99F-43B4-8569-792EBF86F510}"/>
              </a:ext>
            </a:extLst>
          </p:cNvPr>
          <p:cNvSpPr/>
          <p:nvPr/>
        </p:nvSpPr>
        <p:spPr>
          <a:xfrm>
            <a:off x="4250268" y="2855751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1" name="Google Shape;507;p24">
            <a:extLst>
              <a:ext uri="{FF2B5EF4-FFF2-40B4-BE49-F238E27FC236}">
                <a16:creationId xmlns:a16="http://schemas.microsoft.com/office/drawing/2014/main" xmlns="" id="{784FC474-02D0-4E0E-AB50-A6F2D4C22071}"/>
              </a:ext>
            </a:extLst>
          </p:cNvPr>
          <p:cNvSpPr/>
          <p:nvPr/>
        </p:nvSpPr>
        <p:spPr>
          <a:xfrm>
            <a:off x="4254411" y="2866535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2" name="Google Shape;508;p24">
            <a:extLst>
              <a:ext uri="{FF2B5EF4-FFF2-40B4-BE49-F238E27FC236}">
                <a16:creationId xmlns:a16="http://schemas.microsoft.com/office/drawing/2014/main" xmlns="" id="{57931E42-2711-4FDF-837B-54ADB19318C7}"/>
              </a:ext>
            </a:extLst>
          </p:cNvPr>
          <p:cNvSpPr/>
          <p:nvPr/>
        </p:nvSpPr>
        <p:spPr>
          <a:xfrm>
            <a:off x="4258574" y="2877320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3" name="Google Shape;509;p24">
            <a:extLst>
              <a:ext uri="{FF2B5EF4-FFF2-40B4-BE49-F238E27FC236}">
                <a16:creationId xmlns:a16="http://schemas.microsoft.com/office/drawing/2014/main" xmlns="" id="{F463C4E5-687C-4062-8D60-2E06A6FA1E5A}"/>
              </a:ext>
            </a:extLst>
          </p:cNvPr>
          <p:cNvSpPr/>
          <p:nvPr/>
        </p:nvSpPr>
        <p:spPr>
          <a:xfrm>
            <a:off x="4233674" y="2824645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4" name="Google Shape;510;p24">
            <a:extLst>
              <a:ext uri="{FF2B5EF4-FFF2-40B4-BE49-F238E27FC236}">
                <a16:creationId xmlns:a16="http://schemas.microsoft.com/office/drawing/2014/main" xmlns="" id="{8B788A34-A355-4125-8953-5BDA8CF0D28D}"/>
              </a:ext>
            </a:extLst>
          </p:cNvPr>
          <p:cNvSpPr/>
          <p:nvPr/>
        </p:nvSpPr>
        <p:spPr>
          <a:xfrm>
            <a:off x="4239483" y="2835013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5" name="Google Shape;511;p24">
            <a:extLst>
              <a:ext uri="{FF2B5EF4-FFF2-40B4-BE49-F238E27FC236}">
                <a16:creationId xmlns:a16="http://schemas.microsoft.com/office/drawing/2014/main" xmlns="" id="{3659D967-B9DE-4CAE-80CF-8374A07220ED}"/>
              </a:ext>
            </a:extLst>
          </p:cNvPr>
          <p:cNvSpPr/>
          <p:nvPr/>
        </p:nvSpPr>
        <p:spPr>
          <a:xfrm>
            <a:off x="4245291" y="2844549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6" name="Google Shape;512;p24">
            <a:extLst>
              <a:ext uri="{FF2B5EF4-FFF2-40B4-BE49-F238E27FC236}">
                <a16:creationId xmlns:a16="http://schemas.microsoft.com/office/drawing/2014/main" xmlns="" id="{0E0CF6DB-0590-4E86-BE8D-56FFAB18FAC5}"/>
              </a:ext>
            </a:extLst>
          </p:cNvPr>
          <p:cNvSpPr/>
          <p:nvPr/>
        </p:nvSpPr>
        <p:spPr>
          <a:xfrm>
            <a:off x="4213353" y="2795601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7" name="Google Shape;513;p24">
            <a:extLst>
              <a:ext uri="{FF2B5EF4-FFF2-40B4-BE49-F238E27FC236}">
                <a16:creationId xmlns:a16="http://schemas.microsoft.com/office/drawing/2014/main" xmlns="" id="{DC60F26C-EBD8-411C-B1A1-842848566D13}"/>
              </a:ext>
            </a:extLst>
          </p:cNvPr>
          <p:cNvSpPr/>
          <p:nvPr/>
        </p:nvSpPr>
        <p:spPr>
          <a:xfrm>
            <a:off x="4220827" y="2804720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8" name="Google Shape;514;p24">
            <a:extLst>
              <a:ext uri="{FF2B5EF4-FFF2-40B4-BE49-F238E27FC236}">
                <a16:creationId xmlns:a16="http://schemas.microsoft.com/office/drawing/2014/main" xmlns="" id="{0E937F32-20F6-4A76-BC05-1527D36C080A}"/>
              </a:ext>
            </a:extLst>
          </p:cNvPr>
          <p:cNvSpPr/>
          <p:nvPr/>
        </p:nvSpPr>
        <p:spPr>
          <a:xfrm>
            <a:off x="4227449" y="2814276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9" name="Google Shape;515;p24">
            <a:extLst>
              <a:ext uri="{FF2B5EF4-FFF2-40B4-BE49-F238E27FC236}">
                <a16:creationId xmlns:a16="http://schemas.microsoft.com/office/drawing/2014/main" xmlns="" id="{3B9677C4-DF3F-4478-915F-13B1BCB0E434}"/>
              </a:ext>
            </a:extLst>
          </p:cNvPr>
          <p:cNvSpPr/>
          <p:nvPr/>
        </p:nvSpPr>
        <p:spPr>
          <a:xfrm>
            <a:off x="4190118" y="2769055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0" name="Google Shape;516;p24">
            <a:extLst>
              <a:ext uri="{FF2B5EF4-FFF2-40B4-BE49-F238E27FC236}">
                <a16:creationId xmlns:a16="http://schemas.microsoft.com/office/drawing/2014/main" xmlns="" id="{19CBC644-B730-4CEA-A9E4-2A1DE70B7D5F}"/>
              </a:ext>
            </a:extLst>
          </p:cNvPr>
          <p:cNvSpPr/>
          <p:nvPr/>
        </p:nvSpPr>
        <p:spPr>
          <a:xfrm>
            <a:off x="4198425" y="2777758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1" name="Google Shape;517;p24">
            <a:extLst>
              <a:ext uri="{FF2B5EF4-FFF2-40B4-BE49-F238E27FC236}">
                <a16:creationId xmlns:a16="http://schemas.microsoft.com/office/drawing/2014/main" xmlns="" id="{96EA7253-DCD1-4F34-8150-BEB48D9990D9}"/>
              </a:ext>
            </a:extLst>
          </p:cNvPr>
          <p:cNvSpPr/>
          <p:nvPr/>
        </p:nvSpPr>
        <p:spPr>
          <a:xfrm>
            <a:off x="4206295" y="2786065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2" name="Google Shape;518;p24">
            <a:extLst>
              <a:ext uri="{FF2B5EF4-FFF2-40B4-BE49-F238E27FC236}">
                <a16:creationId xmlns:a16="http://schemas.microsoft.com/office/drawing/2014/main" xmlns="" id="{7EE22B1E-1931-48F5-BA8D-7FD6FA6B634D}"/>
              </a:ext>
            </a:extLst>
          </p:cNvPr>
          <p:cNvSpPr/>
          <p:nvPr/>
        </p:nvSpPr>
        <p:spPr>
          <a:xfrm>
            <a:off x="4163572" y="274623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3" name="Google Shape;519;p24">
            <a:extLst>
              <a:ext uri="{FF2B5EF4-FFF2-40B4-BE49-F238E27FC236}">
                <a16:creationId xmlns:a16="http://schemas.microsoft.com/office/drawing/2014/main" xmlns="" id="{2F5A0C6A-B29A-4E6F-97B5-EFE23E0D6628}"/>
              </a:ext>
            </a:extLst>
          </p:cNvPr>
          <p:cNvSpPr/>
          <p:nvPr/>
        </p:nvSpPr>
        <p:spPr>
          <a:xfrm>
            <a:off x="4172692" y="2753294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4" name="Google Shape;520;p24">
            <a:extLst>
              <a:ext uri="{FF2B5EF4-FFF2-40B4-BE49-F238E27FC236}">
                <a16:creationId xmlns:a16="http://schemas.microsoft.com/office/drawing/2014/main" xmlns="" id="{6E5C363C-EEB1-4A6E-B7CA-9E14887D4E65}"/>
              </a:ext>
            </a:extLst>
          </p:cNvPr>
          <p:cNvSpPr/>
          <p:nvPr/>
        </p:nvSpPr>
        <p:spPr>
          <a:xfrm>
            <a:off x="4181415" y="2761164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5" name="Google Shape;521;p24">
            <a:extLst>
              <a:ext uri="{FF2B5EF4-FFF2-40B4-BE49-F238E27FC236}">
                <a16:creationId xmlns:a16="http://schemas.microsoft.com/office/drawing/2014/main" xmlns="" id="{ADED5710-9E26-49E8-82E0-D4D96C027C3B}"/>
              </a:ext>
            </a:extLst>
          </p:cNvPr>
          <p:cNvSpPr/>
          <p:nvPr/>
        </p:nvSpPr>
        <p:spPr>
          <a:xfrm>
            <a:off x="4134528" y="2727164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6" name="Google Shape;522;p24">
            <a:extLst>
              <a:ext uri="{FF2B5EF4-FFF2-40B4-BE49-F238E27FC236}">
                <a16:creationId xmlns:a16="http://schemas.microsoft.com/office/drawing/2014/main" xmlns="" id="{11A5121A-D219-4322-8214-BFD2CC7E6FE1}"/>
              </a:ext>
            </a:extLst>
          </p:cNvPr>
          <p:cNvSpPr/>
          <p:nvPr/>
        </p:nvSpPr>
        <p:spPr>
          <a:xfrm>
            <a:off x="4144500" y="2733369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7" name="Google Shape;523;p24">
            <a:extLst>
              <a:ext uri="{FF2B5EF4-FFF2-40B4-BE49-F238E27FC236}">
                <a16:creationId xmlns:a16="http://schemas.microsoft.com/office/drawing/2014/main" xmlns="" id="{94DF4EE8-D7DE-4659-AAFB-DDE2DDD1E65B}"/>
              </a:ext>
            </a:extLst>
          </p:cNvPr>
          <p:cNvSpPr/>
          <p:nvPr/>
        </p:nvSpPr>
        <p:spPr>
          <a:xfrm>
            <a:off x="4154452" y="2739595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8" name="Google Shape;524;p24">
            <a:extLst>
              <a:ext uri="{FF2B5EF4-FFF2-40B4-BE49-F238E27FC236}">
                <a16:creationId xmlns:a16="http://schemas.microsoft.com/office/drawing/2014/main" xmlns="" id="{CF6D124B-B2A1-4DAB-9DCC-5AAA903D2A94}"/>
              </a:ext>
            </a:extLst>
          </p:cNvPr>
          <p:cNvSpPr/>
          <p:nvPr/>
        </p:nvSpPr>
        <p:spPr>
          <a:xfrm>
            <a:off x="4103006" y="2711383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9" name="Google Shape;525;p24">
            <a:extLst>
              <a:ext uri="{FF2B5EF4-FFF2-40B4-BE49-F238E27FC236}">
                <a16:creationId xmlns:a16="http://schemas.microsoft.com/office/drawing/2014/main" xmlns="" id="{CE11578F-A889-49E6-80B3-C76B5A8E458D}"/>
              </a:ext>
            </a:extLst>
          </p:cNvPr>
          <p:cNvSpPr/>
          <p:nvPr/>
        </p:nvSpPr>
        <p:spPr>
          <a:xfrm>
            <a:off x="4113791" y="2715963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0" name="Google Shape;526;p24">
            <a:extLst>
              <a:ext uri="{FF2B5EF4-FFF2-40B4-BE49-F238E27FC236}">
                <a16:creationId xmlns:a16="http://schemas.microsoft.com/office/drawing/2014/main" xmlns="" id="{4445C81D-6512-4677-B49C-FC7772C91E88}"/>
              </a:ext>
            </a:extLst>
          </p:cNvPr>
          <p:cNvSpPr/>
          <p:nvPr/>
        </p:nvSpPr>
        <p:spPr>
          <a:xfrm>
            <a:off x="4124160" y="2721355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1" name="Google Shape;527;p24">
            <a:extLst>
              <a:ext uri="{FF2B5EF4-FFF2-40B4-BE49-F238E27FC236}">
                <a16:creationId xmlns:a16="http://schemas.microsoft.com/office/drawing/2014/main" xmlns="" id="{12A4BD85-CBF8-4546-9E70-B12E61A92977}"/>
              </a:ext>
            </a:extLst>
          </p:cNvPr>
          <p:cNvSpPr/>
          <p:nvPr/>
        </p:nvSpPr>
        <p:spPr>
          <a:xfrm>
            <a:off x="4069819" y="2700202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2" name="Google Shape;528;p24">
            <a:extLst>
              <a:ext uri="{FF2B5EF4-FFF2-40B4-BE49-F238E27FC236}">
                <a16:creationId xmlns:a16="http://schemas.microsoft.com/office/drawing/2014/main" xmlns="" id="{9CC6C21F-5E86-4E29-BB89-E5EDAF8BA356}"/>
              </a:ext>
            </a:extLst>
          </p:cNvPr>
          <p:cNvSpPr/>
          <p:nvPr/>
        </p:nvSpPr>
        <p:spPr>
          <a:xfrm>
            <a:off x="4081436" y="2703096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3" name="Google Shape;529;p24">
            <a:extLst>
              <a:ext uri="{FF2B5EF4-FFF2-40B4-BE49-F238E27FC236}">
                <a16:creationId xmlns:a16="http://schemas.microsoft.com/office/drawing/2014/main" xmlns="" id="{B07CDD21-BBED-4446-8DA1-F7558AB4ABDC}"/>
              </a:ext>
            </a:extLst>
          </p:cNvPr>
          <p:cNvSpPr/>
          <p:nvPr/>
        </p:nvSpPr>
        <p:spPr>
          <a:xfrm>
            <a:off x="4092221" y="2707240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4" name="Google Shape;530;p24">
            <a:extLst>
              <a:ext uri="{FF2B5EF4-FFF2-40B4-BE49-F238E27FC236}">
                <a16:creationId xmlns:a16="http://schemas.microsoft.com/office/drawing/2014/main" xmlns="" id="{EA8DD90A-21F7-4A61-95C0-20275DB2E9B9}"/>
              </a:ext>
            </a:extLst>
          </p:cNvPr>
          <p:cNvSpPr/>
          <p:nvPr/>
        </p:nvSpPr>
        <p:spPr>
          <a:xfrm>
            <a:off x="4035818" y="2693144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5" name="Google Shape;531;p24">
            <a:extLst>
              <a:ext uri="{FF2B5EF4-FFF2-40B4-BE49-F238E27FC236}">
                <a16:creationId xmlns:a16="http://schemas.microsoft.com/office/drawing/2014/main" xmlns="" id="{BF1D5701-07EB-4745-8B71-1353CB855916}"/>
              </a:ext>
            </a:extLst>
          </p:cNvPr>
          <p:cNvSpPr/>
          <p:nvPr/>
        </p:nvSpPr>
        <p:spPr>
          <a:xfrm>
            <a:off x="4047436" y="2694809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6" name="Google Shape;532;p24">
            <a:extLst>
              <a:ext uri="{FF2B5EF4-FFF2-40B4-BE49-F238E27FC236}">
                <a16:creationId xmlns:a16="http://schemas.microsoft.com/office/drawing/2014/main" xmlns="" id="{FD0B63FA-9D7D-41F3-8438-27CDD42D398B}"/>
              </a:ext>
            </a:extLst>
          </p:cNvPr>
          <p:cNvSpPr/>
          <p:nvPr/>
        </p:nvSpPr>
        <p:spPr>
          <a:xfrm>
            <a:off x="4058617" y="2697287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7" name="Google Shape;533;p24">
            <a:extLst>
              <a:ext uri="{FF2B5EF4-FFF2-40B4-BE49-F238E27FC236}">
                <a16:creationId xmlns:a16="http://schemas.microsoft.com/office/drawing/2014/main" xmlns="" id="{21B8406D-8ECE-4EDB-9B61-6BEAA29929EC}"/>
              </a:ext>
            </a:extLst>
          </p:cNvPr>
          <p:cNvSpPr/>
          <p:nvPr/>
        </p:nvSpPr>
        <p:spPr>
          <a:xfrm>
            <a:off x="4000966" y="2690646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8" name="Google Shape;534;p24">
            <a:extLst>
              <a:ext uri="{FF2B5EF4-FFF2-40B4-BE49-F238E27FC236}">
                <a16:creationId xmlns:a16="http://schemas.microsoft.com/office/drawing/2014/main" xmlns="" id="{E1AF0F81-D411-47DC-824D-CBCEFBD3333C}"/>
              </a:ext>
            </a:extLst>
          </p:cNvPr>
          <p:cNvSpPr/>
          <p:nvPr/>
        </p:nvSpPr>
        <p:spPr>
          <a:xfrm>
            <a:off x="4013000" y="2691062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9" name="Google Shape;535;p24">
            <a:extLst>
              <a:ext uri="{FF2B5EF4-FFF2-40B4-BE49-F238E27FC236}">
                <a16:creationId xmlns:a16="http://schemas.microsoft.com/office/drawing/2014/main" xmlns="" id="{6C35A16F-C211-4BDD-AE7F-D3233F785005}"/>
              </a:ext>
            </a:extLst>
          </p:cNvPr>
          <p:cNvSpPr/>
          <p:nvPr/>
        </p:nvSpPr>
        <p:spPr>
          <a:xfrm>
            <a:off x="4023785" y="2692311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0" name="Google Shape;536;p24">
            <a:extLst>
              <a:ext uri="{FF2B5EF4-FFF2-40B4-BE49-F238E27FC236}">
                <a16:creationId xmlns:a16="http://schemas.microsoft.com/office/drawing/2014/main" xmlns="" id="{39968D06-F371-4747-9F94-A6B304A42BAC}"/>
              </a:ext>
            </a:extLst>
          </p:cNvPr>
          <p:cNvSpPr/>
          <p:nvPr/>
        </p:nvSpPr>
        <p:spPr>
          <a:xfrm>
            <a:off x="6894587" y="2777686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1" name="Google Shape;537;p24">
            <a:extLst>
              <a:ext uri="{FF2B5EF4-FFF2-40B4-BE49-F238E27FC236}">
                <a16:creationId xmlns:a16="http://schemas.microsoft.com/office/drawing/2014/main" xmlns="" id="{34798ADA-C18A-4335-B799-34292473BAA9}"/>
              </a:ext>
            </a:extLst>
          </p:cNvPr>
          <p:cNvSpPr/>
          <p:nvPr/>
        </p:nvSpPr>
        <p:spPr>
          <a:xfrm>
            <a:off x="6846361" y="2702963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2" name="Google Shape;538;p24">
            <a:extLst>
              <a:ext uri="{FF2B5EF4-FFF2-40B4-BE49-F238E27FC236}">
                <a16:creationId xmlns:a16="http://schemas.microsoft.com/office/drawing/2014/main" xmlns="" id="{4E4550A3-94E8-41B0-BAB8-382FDBE670BC}"/>
              </a:ext>
            </a:extLst>
          </p:cNvPr>
          <p:cNvSpPr/>
          <p:nvPr/>
        </p:nvSpPr>
        <p:spPr>
          <a:xfrm>
            <a:off x="6875285" y="2742773"/>
            <a:ext cx="74788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3" name="Google Shape;539;p24">
            <a:extLst>
              <a:ext uri="{FF2B5EF4-FFF2-40B4-BE49-F238E27FC236}">
                <a16:creationId xmlns:a16="http://schemas.microsoft.com/office/drawing/2014/main" xmlns="" id="{E006BC70-029D-4E9B-9D53-70AF5E14FC4E}"/>
              </a:ext>
            </a:extLst>
          </p:cNvPr>
          <p:cNvSpPr/>
          <p:nvPr/>
        </p:nvSpPr>
        <p:spPr>
          <a:xfrm>
            <a:off x="6875285" y="2742773"/>
            <a:ext cx="74788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4" name="Google Shape;540;p24">
            <a:extLst>
              <a:ext uri="{FF2B5EF4-FFF2-40B4-BE49-F238E27FC236}">
                <a16:creationId xmlns:a16="http://schemas.microsoft.com/office/drawing/2014/main" xmlns="" id="{A4DE5F0D-6FEA-4485-AA1C-38A2566E4FDC}"/>
              </a:ext>
            </a:extLst>
          </p:cNvPr>
          <p:cNvSpPr/>
          <p:nvPr/>
        </p:nvSpPr>
        <p:spPr>
          <a:xfrm>
            <a:off x="6815017" y="2662001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5" name="Google Shape;541;p24">
            <a:extLst>
              <a:ext uri="{FF2B5EF4-FFF2-40B4-BE49-F238E27FC236}">
                <a16:creationId xmlns:a16="http://schemas.microsoft.com/office/drawing/2014/main" xmlns="" id="{F676C4F6-767C-437C-8750-BCE4C8482912}"/>
              </a:ext>
            </a:extLst>
          </p:cNvPr>
          <p:cNvSpPr/>
          <p:nvPr/>
        </p:nvSpPr>
        <p:spPr>
          <a:xfrm>
            <a:off x="6846361" y="2702963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6" name="Google Shape;542;p24">
            <a:extLst>
              <a:ext uri="{FF2B5EF4-FFF2-40B4-BE49-F238E27FC236}">
                <a16:creationId xmlns:a16="http://schemas.microsoft.com/office/drawing/2014/main" xmlns="" id="{C772E570-0EF1-49ED-B322-A2F550D1D7B7}"/>
              </a:ext>
            </a:extLst>
          </p:cNvPr>
          <p:cNvSpPr/>
          <p:nvPr/>
        </p:nvSpPr>
        <p:spPr>
          <a:xfrm>
            <a:off x="6251957" y="4012862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543;p24">
            <a:extLst>
              <a:ext uri="{FF2B5EF4-FFF2-40B4-BE49-F238E27FC236}">
                <a16:creationId xmlns:a16="http://schemas.microsoft.com/office/drawing/2014/main" xmlns="" id="{8986DDC0-19B7-440E-990B-D653120C8747}"/>
              </a:ext>
            </a:extLst>
          </p:cNvPr>
          <p:cNvSpPr/>
          <p:nvPr/>
        </p:nvSpPr>
        <p:spPr>
          <a:xfrm>
            <a:off x="6077536" y="3262267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544;p24">
            <a:extLst>
              <a:ext uri="{FF2B5EF4-FFF2-40B4-BE49-F238E27FC236}">
                <a16:creationId xmlns:a16="http://schemas.microsoft.com/office/drawing/2014/main" xmlns="" id="{26EE0464-E2EC-47AA-9DD8-32C7C75ED853}"/>
              </a:ext>
            </a:extLst>
          </p:cNvPr>
          <p:cNvSpPr/>
          <p:nvPr/>
        </p:nvSpPr>
        <p:spPr>
          <a:xfrm>
            <a:off x="6108642" y="3293373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545;p24">
            <a:extLst>
              <a:ext uri="{FF2B5EF4-FFF2-40B4-BE49-F238E27FC236}">
                <a16:creationId xmlns:a16="http://schemas.microsoft.com/office/drawing/2014/main" xmlns="" id="{7655588C-00EA-41E5-8CE8-E6E0E025D241}"/>
              </a:ext>
            </a:extLst>
          </p:cNvPr>
          <p:cNvSpPr/>
          <p:nvPr/>
        </p:nvSpPr>
        <p:spPr>
          <a:xfrm>
            <a:off x="6166293" y="3469135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546;p24">
            <a:extLst>
              <a:ext uri="{FF2B5EF4-FFF2-40B4-BE49-F238E27FC236}">
                <a16:creationId xmlns:a16="http://schemas.microsoft.com/office/drawing/2014/main" xmlns="" id="{BE63F197-8A68-4725-B0BF-DD003D9A114E}"/>
              </a:ext>
            </a:extLst>
          </p:cNvPr>
          <p:cNvSpPr/>
          <p:nvPr/>
        </p:nvSpPr>
        <p:spPr>
          <a:xfrm>
            <a:off x="6166293" y="341781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547;p24">
            <a:extLst>
              <a:ext uri="{FF2B5EF4-FFF2-40B4-BE49-F238E27FC236}">
                <a16:creationId xmlns:a16="http://schemas.microsoft.com/office/drawing/2014/main" xmlns="" id="{971614DA-6D33-44B3-B1A7-9CD9C3C2DB6F}"/>
              </a:ext>
            </a:extLst>
          </p:cNvPr>
          <p:cNvSpPr/>
          <p:nvPr/>
        </p:nvSpPr>
        <p:spPr>
          <a:xfrm>
            <a:off x="6166293" y="3518084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548;p24">
            <a:extLst>
              <a:ext uri="{FF2B5EF4-FFF2-40B4-BE49-F238E27FC236}">
                <a16:creationId xmlns:a16="http://schemas.microsoft.com/office/drawing/2014/main" xmlns="" id="{42E1CFC9-ADAC-4AC5-92B5-532B54D9FAA4}"/>
              </a:ext>
            </a:extLst>
          </p:cNvPr>
          <p:cNvSpPr/>
          <p:nvPr/>
        </p:nvSpPr>
        <p:spPr>
          <a:xfrm>
            <a:off x="6166293" y="3619164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549;p24">
            <a:extLst>
              <a:ext uri="{FF2B5EF4-FFF2-40B4-BE49-F238E27FC236}">
                <a16:creationId xmlns:a16="http://schemas.microsoft.com/office/drawing/2014/main" xmlns="" id="{08D5D543-92C0-4E1F-A844-C95025B10EFA}"/>
              </a:ext>
            </a:extLst>
          </p:cNvPr>
          <p:cNvSpPr/>
          <p:nvPr/>
        </p:nvSpPr>
        <p:spPr>
          <a:xfrm>
            <a:off x="6166293" y="3671697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550;p24">
            <a:extLst>
              <a:ext uri="{FF2B5EF4-FFF2-40B4-BE49-F238E27FC236}">
                <a16:creationId xmlns:a16="http://schemas.microsoft.com/office/drawing/2014/main" xmlns="" id="{EFFE7484-C208-4906-9A0F-E93AA8B4EBBF}"/>
              </a:ext>
            </a:extLst>
          </p:cNvPr>
          <p:cNvSpPr/>
          <p:nvPr/>
        </p:nvSpPr>
        <p:spPr>
          <a:xfrm>
            <a:off x="6166293" y="3721121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551;p24">
            <a:extLst>
              <a:ext uri="{FF2B5EF4-FFF2-40B4-BE49-F238E27FC236}">
                <a16:creationId xmlns:a16="http://schemas.microsoft.com/office/drawing/2014/main" xmlns="" id="{F3873D07-0CBD-40B4-A91C-D07D06E6955C}"/>
              </a:ext>
            </a:extLst>
          </p:cNvPr>
          <p:cNvSpPr/>
          <p:nvPr/>
        </p:nvSpPr>
        <p:spPr>
          <a:xfrm>
            <a:off x="6666979" y="4279400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552;p24">
            <a:extLst>
              <a:ext uri="{FF2B5EF4-FFF2-40B4-BE49-F238E27FC236}">
                <a16:creationId xmlns:a16="http://schemas.microsoft.com/office/drawing/2014/main" xmlns="" id="{E417364D-769B-4793-BD3B-2EFBADAE40E9}"/>
              </a:ext>
            </a:extLst>
          </p:cNvPr>
          <p:cNvSpPr/>
          <p:nvPr/>
        </p:nvSpPr>
        <p:spPr>
          <a:xfrm>
            <a:off x="6683572" y="4360287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553;p24">
            <a:extLst>
              <a:ext uri="{FF2B5EF4-FFF2-40B4-BE49-F238E27FC236}">
                <a16:creationId xmlns:a16="http://schemas.microsoft.com/office/drawing/2014/main" xmlns="" id="{33439650-0EDC-4803-A65E-78AA57F96015}"/>
              </a:ext>
            </a:extLst>
          </p:cNvPr>
          <p:cNvSpPr/>
          <p:nvPr/>
        </p:nvSpPr>
        <p:spPr>
          <a:xfrm>
            <a:off x="6647074" y="4263639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554;p24">
            <a:extLst>
              <a:ext uri="{FF2B5EF4-FFF2-40B4-BE49-F238E27FC236}">
                <a16:creationId xmlns:a16="http://schemas.microsoft.com/office/drawing/2014/main" xmlns="" id="{A764D02C-DB3B-4898-A0AF-187274BF00D1}"/>
              </a:ext>
            </a:extLst>
          </p:cNvPr>
          <p:cNvSpPr/>
          <p:nvPr/>
        </p:nvSpPr>
        <p:spPr>
          <a:xfrm>
            <a:off x="6707640" y="4239155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555;p24">
            <a:extLst>
              <a:ext uri="{FF2B5EF4-FFF2-40B4-BE49-F238E27FC236}">
                <a16:creationId xmlns:a16="http://schemas.microsoft.com/office/drawing/2014/main" xmlns="" id="{09CD0EA2-3CC9-4AD4-B579-17FB1C52CF57}"/>
              </a:ext>
            </a:extLst>
          </p:cNvPr>
          <p:cNvSpPr/>
          <p:nvPr/>
        </p:nvSpPr>
        <p:spPr>
          <a:xfrm>
            <a:off x="6751612" y="4263639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FF590B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556;p24">
            <a:extLst>
              <a:ext uri="{FF2B5EF4-FFF2-40B4-BE49-F238E27FC236}">
                <a16:creationId xmlns:a16="http://schemas.microsoft.com/office/drawing/2014/main" xmlns="" id="{AB157543-FE24-4DE8-865E-E6304A711CF8}"/>
              </a:ext>
            </a:extLst>
          </p:cNvPr>
          <p:cNvSpPr/>
          <p:nvPr/>
        </p:nvSpPr>
        <p:spPr>
          <a:xfrm>
            <a:off x="5446183" y="4834071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59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557;p24">
            <a:extLst>
              <a:ext uri="{FF2B5EF4-FFF2-40B4-BE49-F238E27FC236}">
                <a16:creationId xmlns:a16="http://schemas.microsoft.com/office/drawing/2014/main" xmlns="" id="{CE16811B-0E28-4F0B-955C-8D2466D999A2}"/>
              </a:ext>
            </a:extLst>
          </p:cNvPr>
          <p:cNvSpPr/>
          <p:nvPr/>
        </p:nvSpPr>
        <p:spPr>
          <a:xfrm>
            <a:off x="5629942" y="5445441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558;p24">
            <a:extLst>
              <a:ext uri="{FF2B5EF4-FFF2-40B4-BE49-F238E27FC236}">
                <a16:creationId xmlns:a16="http://schemas.microsoft.com/office/drawing/2014/main" xmlns="" id="{93555326-F9FA-4D59-ABC6-B546212D1B18}"/>
              </a:ext>
            </a:extLst>
          </p:cNvPr>
          <p:cNvSpPr/>
          <p:nvPr/>
        </p:nvSpPr>
        <p:spPr>
          <a:xfrm>
            <a:off x="5609205" y="5368698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559;p24">
            <a:extLst>
              <a:ext uri="{FF2B5EF4-FFF2-40B4-BE49-F238E27FC236}">
                <a16:creationId xmlns:a16="http://schemas.microsoft.com/office/drawing/2014/main" xmlns="" id="{B4A5D754-0974-4B7C-965C-7C1D03ED89AE}"/>
              </a:ext>
            </a:extLst>
          </p:cNvPr>
          <p:cNvSpPr/>
          <p:nvPr/>
        </p:nvSpPr>
        <p:spPr>
          <a:xfrm>
            <a:off x="5716622" y="5652768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560;p24">
            <a:extLst>
              <a:ext uri="{FF2B5EF4-FFF2-40B4-BE49-F238E27FC236}">
                <a16:creationId xmlns:a16="http://schemas.microsoft.com/office/drawing/2014/main" xmlns="" id="{76908631-F973-44F4-8F79-84EF145CD935}"/>
              </a:ext>
            </a:extLst>
          </p:cNvPr>
          <p:cNvSpPr/>
          <p:nvPr/>
        </p:nvSpPr>
        <p:spPr>
          <a:xfrm>
            <a:off x="5639062" y="5498533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561;p24">
            <a:extLst>
              <a:ext uri="{FF2B5EF4-FFF2-40B4-BE49-F238E27FC236}">
                <a16:creationId xmlns:a16="http://schemas.microsoft.com/office/drawing/2014/main" xmlns="" id="{3E4C9B38-DD3C-46BC-891F-407EB9F529C6}"/>
              </a:ext>
            </a:extLst>
          </p:cNvPr>
          <p:cNvSpPr/>
          <p:nvPr/>
        </p:nvSpPr>
        <p:spPr>
          <a:xfrm>
            <a:off x="5171764" y="2711347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FF590B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52643"/>
              </a:solidFill>
            </a:endParaRPr>
          </a:p>
        </p:txBody>
      </p:sp>
      <p:sp>
        <p:nvSpPr>
          <p:cNvPr id="217" name="Google Shape;564;p24">
            <a:extLst>
              <a:ext uri="{FF2B5EF4-FFF2-40B4-BE49-F238E27FC236}">
                <a16:creationId xmlns:a16="http://schemas.microsoft.com/office/drawing/2014/main" xmlns="" id="{0F6138AD-EB91-4D61-979C-81D86C4EA35B}"/>
              </a:ext>
            </a:extLst>
          </p:cNvPr>
          <p:cNvSpPr txBox="1">
            <a:spLocks/>
          </p:cNvSpPr>
          <p:nvPr/>
        </p:nvSpPr>
        <p:spPr>
          <a:xfrm>
            <a:off x="1660302" y="4127335"/>
            <a:ext cx="2251500" cy="91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lang="en-US" sz="850" dirty="0">
              <a:solidFill>
                <a:srgbClr val="FBFBF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565;p24">
            <a:extLst>
              <a:ext uri="{FF2B5EF4-FFF2-40B4-BE49-F238E27FC236}">
                <a16:creationId xmlns:a16="http://schemas.microsoft.com/office/drawing/2014/main" xmlns="" id="{189EA075-C324-4112-B862-3A501DA59FED}"/>
              </a:ext>
            </a:extLst>
          </p:cNvPr>
          <p:cNvSpPr txBox="1">
            <a:spLocks/>
          </p:cNvSpPr>
          <p:nvPr/>
        </p:nvSpPr>
        <p:spPr>
          <a:xfrm>
            <a:off x="1753038" y="4456087"/>
            <a:ext cx="2734553" cy="551481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IN" sz="20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NEW COLLECTIONS</a:t>
            </a:r>
            <a:endParaRPr lang="en-IN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9" name="Google Shape;566;p24">
            <a:extLst>
              <a:ext uri="{FF2B5EF4-FFF2-40B4-BE49-F238E27FC236}">
                <a16:creationId xmlns:a16="http://schemas.microsoft.com/office/drawing/2014/main" xmlns="" id="{9E48C6A1-4E73-4EB1-AB94-B2BAC4EB678F}"/>
              </a:ext>
            </a:extLst>
          </p:cNvPr>
          <p:cNvSpPr txBox="1">
            <a:spLocks/>
          </p:cNvSpPr>
          <p:nvPr/>
        </p:nvSpPr>
        <p:spPr>
          <a:xfrm>
            <a:off x="7704410" y="4343712"/>
            <a:ext cx="3018019" cy="5594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 Light"/>
                <a:sym typeface="Lato Light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 Light"/>
                <a:sym typeface="Lato Light"/>
              </a:rPr>
              <a:t>   </a:t>
            </a:r>
            <a:r>
              <a:rPr lang="en-US" sz="2000" b="1" dirty="0" smtClean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 Light"/>
                <a:sym typeface="Lato Light"/>
              </a:rPr>
              <a:t> E-COMMERCE  ITEMS</a:t>
            </a:r>
            <a:endParaRPr lang="en-US" sz="2000" b="1" dirty="0">
              <a:solidFill>
                <a:srgbClr val="FFFFFF"/>
              </a:solidFill>
              <a:latin typeface="Roboto Black" panose="02000000000000000000" pitchFamily="2" charset="0"/>
              <a:ea typeface="Roboto Black" panose="02000000000000000000" pitchFamily="2" charset="0"/>
              <a:cs typeface="Lato Light"/>
              <a:sym typeface="Lato Light"/>
            </a:endParaRPr>
          </a:p>
        </p:txBody>
      </p:sp>
      <p:cxnSp>
        <p:nvCxnSpPr>
          <p:cNvPr id="220" name="Google Shape;568;p24">
            <a:extLst>
              <a:ext uri="{FF2B5EF4-FFF2-40B4-BE49-F238E27FC236}">
                <a16:creationId xmlns:a16="http://schemas.microsoft.com/office/drawing/2014/main" xmlns="" id="{5FBA17E2-524A-4D40-8CAD-C920E34369E1}"/>
              </a:ext>
            </a:extLst>
          </p:cNvPr>
          <p:cNvCxnSpPr>
            <a:endCxn id="217" idx="2"/>
          </p:cNvCxnSpPr>
          <p:nvPr/>
        </p:nvCxnSpPr>
        <p:spPr>
          <a:xfrm flipH="1">
            <a:off x="2786052" y="4796635"/>
            <a:ext cx="2799300" cy="241200"/>
          </a:xfrm>
          <a:prstGeom prst="bentConnector4">
            <a:avLst>
              <a:gd name="adj1" fmla="val 29892"/>
              <a:gd name="adj2" fmla="val 198725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21" name="Google Shape;569;p24">
            <a:extLst>
              <a:ext uri="{FF2B5EF4-FFF2-40B4-BE49-F238E27FC236}">
                <a16:creationId xmlns:a16="http://schemas.microsoft.com/office/drawing/2014/main" xmlns="" id="{68B2F99A-05E0-49C6-9CF9-B252EA9B3E45}"/>
              </a:ext>
            </a:extLst>
          </p:cNvPr>
          <p:cNvCxnSpPr/>
          <p:nvPr/>
        </p:nvCxnSpPr>
        <p:spPr>
          <a:xfrm flipH="1">
            <a:off x="6882014" y="2215874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22" name="Google Shape;570;p24">
            <a:extLst>
              <a:ext uri="{FF2B5EF4-FFF2-40B4-BE49-F238E27FC236}">
                <a16:creationId xmlns:a16="http://schemas.microsoft.com/office/drawing/2014/main" xmlns="" id="{3E3BA690-ABCE-4B45-AF38-61B792B02B81}"/>
              </a:ext>
            </a:extLst>
          </p:cNvPr>
          <p:cNvCxnSpPr>
            <a:cxnSpLocks/>
            <a:endCxn id="219" idx="2"/>
          </p:cNvCxnSpPr>
          <p:nvPr/>
        </p:nvCxnSpPr>
        <p:spPr>
          <a:xfrm>
            <a:off x="7018912" y="4487078"/>
            <a:ext cx="2194508" cy="416099"/>
          </a:xfrm>
          <a:prstGeom prst="bentConnector4">
            <a:avLst>
              <a:gd name="adj1" fmla="val 15618"/>
              <a:gd name="adj2" fmla="val 154939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23" name="Google Shape;572;p24">
            <a:extLst>
              <a:ext uri="{FF2B5EF4-FFF2-40B4-BE49-F238E27FC236}">
                <a16:creationId xmlns:a16="http://schemas.microsoft.com/office/drawing/2014/main" xmlns="" id="{0DA882A3-16CB-4335-B8C3-10964B500F32}"/>
              </a:ext>
            </a:extLst>
          </p:cNvPr>
          <p:cNvCxnSpPr>
            <a:cxnSpLocks/>
            <a:stCxn id="224" idx="2"/>
          </p:cNvCxnSpPr>
          <p:nvPr/>
        </p:nvCxnSpPr>
        <p:spPr>
          <a:xfrm rot="5400000" flipH="1" flipV="1">
            <a:off x="3113914" y="1370703"/>
            <a:ext cx="531300" cy="2407000"/>
          </a:xfrm>
          <a:prstGeom prst="bentConnector4">
            <a:avLst>
              <a:gd name="adj1" fmla="val -43027"/>
              <a:gd name="adj2" fmla="val 87515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4" name="Google Shape;573;p24">
            <a:extLst>
              <a:ext uri="{FF2B5EF4-FFF2-40B4-BE49-F238E27FC236}">
                <a16:creationId xmlns:a16="http://schemas.microsoft.com/office/drawing/2014/main" xmlns="" id="{2E191614-F004-46BC-91A1-AAF5B25A6E35}"/>
              </a:ext>
            </a:extLst>
          </p:cNvPr>
          <p:cNvSpPr txBox="1">
            <a:spLocks/>
          </p:cNvSpPr>
          <p:nvPr/>
        </p:nvSpPr>
        <p:spPr>
          <a:xfrm>
            <a:off x="370114" y="2234803"/>
            <a:ext cx="3611900" cy="6050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Font typeface="Arial"/>
              <a:buNone/>
            </a:pPr>
            <a:r>
              <a:rPr lang="en-US" sz="2000" b="1" dirty="0" smtClean="0">
                <a:solidFill>
                  <a:srgbClr val="FBFBFB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 Light"/>
                <a:sym typeface="Lato Light"/>
              </a:rPr>
              <a:t>EASSY TO ACCESS WITH DESIGNABLE</a:t>
            </a:r>
            <a:endParaRPr lang="en-US" sz="2000" b="1" dirty="0">
              <a:solidFill>
                <a:srgbClr val="FBFBFB"/>
              </a:solidFill>
              <a:latin typeface="Roboto Black" panose="02000000000000000000" pitchFamily="2" charset="0"/>
              <a:ea typeface="Roboto Black" panose="02000000000000000000" pitchFamily="2" charset="0"/>
              <a:cs typeface="Lato Light"/>
              <a:sym typeface="Lato Ligh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xmlns="" id="{04F4C3D4-0724-45A7-BFF5-85868E8BDD2E}"/>
              </a:ext>
            </a:extLst>
          </p:cNvPr>
          <p:cNvSpPr txBox="1"/>
          <p:nvPr/>
        </p:nvSpPr>
        <p:spPr>
          <a:xfrm>
            <a:off x="7771892" y="2051089"/>
            <a:ext cx="2371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 Black" panose="02000000000000000000" pitchFamily="2" charset="0"/>
                <a:ea typeface="Roboto Black" panose="02000000000000000000" pitchFamily="2" charset="0"/>
              </a:rPr>
              <a:t>INTRESTING SYSTEMS</a:t>
            </a:r>
            <a:endParaRPr lang="en-IN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xmlns="" id="{D321965E-41A5-423C-B75A-51CE28AE5379}"/>
              </a:ext>
            </a:extLst>
          </p:cNvPr>
          <p:cNvCxnSpPr/>
          <p:nvPr/>
        </p:nvCxnSpPr>
        <p:spPr>
          <a:xfrm>
            <a:off x="6865885" y="3355188"/>
            <a:ext cx="1564883" cy="17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xmlns="" id="{D3F3177B-D224-406A-9734-0763EFD9044D}"/>
              </a:ext>
            </a:extLst>
          </p:cNvPr>
          <p:cNvCxnSpPr>
            <a:cxnSpLocks/>
          </p:cNvCxnSpPr>
          <p:nvPr/>
        </p:nvCxnSpPr>
        <p:spPr>
          <a:xfrm>
            <a:off x="7330904" y="2886876"/>
            <a:ext cx="1099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42BF9A9C-2882-4AC7-8A48-238A47D47FAE}"/>
              </a:ext>
            </a:extLst>
          </p:cNvPr>
          <p:cNvSpPr txBox="1"/>
          <p:nvPr/>
        </p:nvSpPr>
        <p:spPr>
          <a:xfrm>
            <a:off x="8500617" y="275979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 Black" panose="02000000000000000000" pitchFamily="2" charset="0"/>
                <a:ea typeface="Roboto Black" panose="02000000000000000000" pitchFamily="2" charset="0"/>
              </a:rPr>
              <a:t>QUIZES</a:t>
            </a:r>
            <a:endParaRPr lang="en-IN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xmlns="" id="{2C6B5EBA-E373-421B-9CD6-6C60F941E7F4}"/>
              </a:ext>
            </a:extLst>
          </p:cNvPr>
          <p:cNvSpPr txBox="1"/>
          <p:nvPr/>
        </p:nvSpPr>
        <p:spPr>
          <a:xfrm>
            <a:off x="8448707" y="3198826"/>
            <a:ext cx="1932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 Black" panose="02000000000000000000" pitchFamily="2" charset="0"/>
                <a:ea typeface="Roboto Black" panose="02000000000000000000" pitchFamily="2" charset="0"/>
              </a:rPr>
              <a:t>FESTIVAL OFFERES</a:t>
            </a:r>
            <a:endParaRPr lang="en-IN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37" name="Google Shape;559;p24">
            <a:extLst>
              <a:ext uri="{FF2B5EF4-FFF2-40B4-BE49-F238E27FC236}">
                <a16:creationId xmlns:a16="http://schemas.microsoft.com/office/drawing/2014/main" xmlns="" id="{A081F6A5-4DD7-487A-8159-55CAC9BE5795}"/>
              </a:ext>
            </a:extLst>
          </p:cNvPr>
          <p:cNvSpPr/>
          <p:nvPr/>
        </p:nvSpPr>
        <p:spPr>
          <a:xfrm>
            <a:off x="5790007" y="5845228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xmlns="" id="{D3F3177B-D224-406A-9734-0763EFD9044D}"/>
              </a:ext>
            </a:extLst>
          </p:cNvPr>
          <p:cNvCxnSpPr>
            <a:cxnSpLocks/>
          </p:cNvCxnSpPr>
          <p:nvPr/>
        </p:nvCxnSpPr>
        <p:spPr>
          <a:xfrm>
            <a:off x="2166257" y="3516086"/>
            <a:ext cx="1910225" cy="2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xmlns="" id="{D3F3177B-D224-406A-9734-0763EFD9044D}"/>
              </a:ext>
            </a:extLst>
          </p:cNvPr>
          <p:cNvCxnSpPr>
            <a:cxnSpLocks/>
          </p:cNvCxnSpPr>
          <p:nvPr/>
        </p:nvCxnSpPr>
        <p:spPr>
          <a:xfrm>
            <a:off x="2144486" y="3907972"/>
            <a:ext cx="1910225" cy="2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xmlns="" id="{2C6B5EBA-E373-421B-9CD6-6C60F941E7F4}"/>
              </a:ext>
            </a:extLst>
          </p:cNvPr>
          <p:cNvSpPr txBox="1"/>
          <p:nvPr/>
        </p:nvSpPr>
        <p:spPr>
          <a:xfrm>
            <a:off x="99362" y="3786656"/>
            <a:ext cx="2066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20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EASSY TO CONTACT</a:t>
            </a:r>
            <a:endParaRPr lang="en-IN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xmlns="" id="{2C6B5EBA-E373-421B-9CD6-6C60F941E7F4}"/>
              </a:ext>
            </a:extLst>
          </p:cNvPr>
          <p:cNvSpPr txBox="1"/>
          <p:nvPr/>
        </p:nvSpPr>
        <p:spPr>
          <a:xfrm>
            <a:off x="186450" y="3394770"/>
            <a:ext cx="1932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SIMPLE  TO  LOGIN</a:t>
            </a:r>
            <a:endParaRPr lang="en-IN" sz="20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3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8" grpId="0"/>
      <p:bldP spid="219" grpId="0"/>
      <p:bldP spid="224" grpId="0"/>
      <p:bldP spid="226" grpId="0"/>
      <p:bldP spid="235" grpId="0"/>
      <p:bldP spid="236" grpId="0"/>
      <p:bldP spid="242" grpId="0"/>
      <p:bldP spid="2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2F4829-8327-41DA-9086-A302C890AD17}"/>
              </a:ext>
            </a:extLst>
          </p:cNvPr>
          <p:cNvSpPr txBox="1"/>
          <p:nvPr/>
        </p:nvSpPr>
        <p:spPr>
          <a:xfrm>
            <a:off x="3047223" y="482472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MAJOR REQUIREMENTS</a:t>
            </a:r>
            <a:endParaRPr lang="en-IN" sz="32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BA72C4F-685A-41AD-91F2-79CAA9740EF0}"/>
              </a:ext>
            </a:extLst>
          </p:cNvPr>
          <p:cNvCxnSpPr/>
          <p:nvPr/>
        </p:nvCxnSpPr>
        <p:spPr>
          <a:xfrm>
            <a:off x="367004" y="1166327"/>
            <a:ext cx="114579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580;p25">
            <a:extLst>
              <a:ext uri="{FF2B5EF4-FFF2-40B4-BE49-F238E27FC236}">
                <a16:creationId xmlns:a16="http://schemas.microsoft.com/office/drawing/2014/main" xmlns="" id="{D8A2C8F5-A71A-454B-ABF6-BAE0871D6C7E}"/>
              </a:ext>
            </a:extLst>
          </p:cNvPr>
          <p:cNvSpPr txBox="1">
            <a:spLocks/>
          </p:cNvSpPr>
          <p:nvPr/>
        </p:nvSpPr>
        <p:spPr>
          <a:xfrm>
            <a:off x="5873749" y="377052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indent="0" algn="ctr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CLEAN, SIMPLE, RESPONSIVE </a:t>
            </a:r>
            <a:r>
              <a:rPr lang="en-US" sz="2000" dirty="0" smtClean="0">
                <a:solidFill>
                  <a:schemeClr val="lt1"/>
                </a:solidFill>
              </a:rPr>
              <a:t>- web </a:t>
            </a:r>
            <a:r>
              <a:rPr lang="en-US" sz="2000" dirty="0">
                <a:solidFill>
                  <a:schemeClr val="lt1"/>
                </a:solidFill>
              </a:rPr>
              <a:t>pages for better UX</a:t>
            </a:r>
            <a:endParaRPr lang="en-US" sz="1000" dirty="0"/>
          </a:p>
        </p:txBody>
      </p:sp>
      <p:sp>
        <p:nvSpPr>
          <p:cNvPr id="7" name="Google Shape;581;p25">
            <a:extLst>
              <a:ext uri="{FF2B5EF4-FFF2-40B4-BE49-F238E27FC236}">
                <a16:creationId xmlns:a16="http://schemas.microsoft.com/office/drawing/2014/main" xmlns="" id="{F36F550D-9541-4CB6-AD11-6AF4530D987A}"/>
              </a:ext>
            </a:extLst>
          </p:cNvPr>
          <p:cNvSpPr txBox="1">
            <a:spLocks/>
          </p:cNvSpPr>
          <p:nvPr/>
        </p:nvSpPr>
        <p:spPr>
          <a:xfrm>
            <a:off x="3853658" y="3632824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Font typeface="Arial"/>
              <a:buNone/>
            </a:pPr>
            <a:endParaRPr lang="en-US" sz="2000" dirty="0"/>
          </a:p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US" sz="2000" dirty="0"/>
              <a:t>LAPTOP, MOBILE</a:t>
            </a:r>
          </a:p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US" sz="2000" dirty="0"/>
              <a:t>(FOR CREATING </a:t>
            </a:r>
          </a:p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US" sz="2000" dirty="0"/>
              <a:t>&amp; TESTING THE WEBSITE)</a:t>
            </a:r>
          </a:p>
        </p:txBody>
      </p:sp>
      <p:sp>
        <p:nvSpPr>
          <p:cNvPr id="8" name="Google Shape;582;p25">
            <a:extLst>
              <a:ext uri="{FF2B5EF4-FFF2-40B4-BE49-F238E27FC236}">
                <a16:creationId xmlns:a16="http://schemas.microsoft.com/office/drawing/2014/main" xmlns="" id="{EF0A5E55-CCED-4BD6-A2AC-A5028214A5CE}"/>
              </a:ext>
            </a:extLst>
          </p:cNvPr>
          <p:cNvSpPr txBox="1">
            <a:spLocks/>
          </p:cNvSpPr>
          <p:nvPr/>
        </p:nvSpPr>
        <p:spPr>
          <a:xfrm>
            <a:off x="5496544" y="368544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N" sz="2000" b="1" dirty="0"/>
              <a:t>USER EXPERIENCE</a:t>
            </a:r>
          </a:p>
        </p:txBody>
      </p:sp>
      <p:sp>
        <p:nvSpPr>
          <p:cNvPr id="9" name="Google Shape;583;p25">
            <a:extLst>
              <a:ext uri="{FF2B5EF4-FFF2-40B4-BE49-F238E27FC236}">
                <a16:creationId xmlns:a16="http://schemas.microsoft.com/office/drawing/2014/main" xmlns="" id="{B7E61026-4526-410B-BABC-E39E9B2BBABA}"/>
              </a:ext>
            </a:extLst>
          </p:cNvPr>
          <p:cNvSpPr txBox="1">
            <a:spLocks/>
          </p:cNvSpPr>
          <p:nvPr/>
        </p:nvSpPr>
        <p:spPr>
          <a:xfrm>
            <a:off x="7401704" y="3672419"/>
            <a:ext cx="2076000" cy="196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N" sz="2000" b="1" dirty="0"/>
              <a:t>INFORMATION</a:t>
            </a:r>
          </a:p>
        </p:txBody>
      </p:sp>
      <p:sp>
        <p:nvSpPr>
          <p:cNvPr id="10" name="Google Shape;584;p25">
            <a:extLst>
              <a:ext uri="{FF2B5EF4-FFF2-40B4-BE49-F238E27FC236}">
                <a16:creationId xmlns:a16="http://schemas.microsoft.com/office/drawing/2014/main" xmlns="" id="{96C7E6B2-6579-4ACD-9335-A18507D6028C}"/>
              </a:ext>
            </a:extLst>
          </p:cNvPr>
          <p:cNvSpPr txBox="1">
            <a:spLocks/>
          </p:cNvSpPr>
          <p:nvPr/>
        </p:nvSpPr>
        <p:spPr>
          <a:xfrm>
            <a:off x="3512715" y="351647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N" sz="2000" b="1" dirty="0"/>
              <a:t>HARDWARE</a:t>
            </a:r>
          </a:p>
        </p:txBody>
      </p:sp>
      <p:sp>
        <p:nvSpPr>
          <p:cNvPr id="11" name="Google Shape;585;p25">
            <a:extLst>
              <a:ext uri="{FF2B5EF4-FFF2-40B4-BE49-F238E27FC236}">
                <a16:creationId xmlns:a16="http://schemas.microsoft.com/office/drawing/2014/main" xmlns="" id="{2E0A64A5-4283-45A4-BEA8-8D6B1D448FFA}"/>
              </a:ext>
            </a:extLst>
          </p:cNvPr>
          <p:cNvSpPr/>
          <p:nvPr/>
        </p:nvSpPr>
        <p:spPr>
          <a:xfrm>
            <a:off x="3833771" y="3153411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6;p25">
            <a:extLst>
              <a:ext uri="{FF2B5EF4-FFF2-40B4-BE49-F238E27FC236}">
                <a16:creationId xmlns:a16="http://schemas.microsoft.com/office/drawing/2014/main" xmlns="" id="{3AE5B32F-84CE-46A9-AE43-56A741664AC0}"/>
              </a:ext>
            </a:extLst>
          </p:cNvPr>
          <p:cNvSpPr/>
          <p:nvPr/>
        </p:nvSpPr>
        <p:spPr>
          <a:xfrm>
            <a:off x="4035615" y="189308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87;p25">
            <a:extLst>
              <a:ext uri="{FF2B5EF4-FFF2-40B4-BE49-F238E27FC236}">
                <a16:creationId xmlns:a16="http://schemas.microsoft.com/office/drawing/2014/main" xmlns="" id="{E25C9FE4-8F56-40F7-A00D-83E3649A1AE9}"/>
              </a:ext>
            </a:extLst>
          </p:cNvPr>
          <p:cNvSpPr/>
          <p:nvPr/>
        </p:nvSpPr>
        <p:spPr>
          <a:xfrm>
            <a:off x="4530666" y="2277470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88;p25">
            <a:extLst>
              <a:ext uri="{FF2B5EF4-FFF2-40B4-BE49-F238E27FC236}">
                <a16:creationId xmlns:a16="http://schemas.microsoft.com/office/drawing/2014/main" xmlns="" id="{6D94E303-700F-47AB-A8CC-214B1AE1228B}"/>
              </a:ext>
            </a:extLst>
          </p:cNvPr>
          <p:cNvSpPr/>
          <p:nvPr/>
        </p:nvSpPr>
        <p:spPr>
          <a:xfrm>
            <a:off x="4186213" y="2025451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89;p25">
            <a:extLst>
              <a:ext uri="{FF2B5EF4-FFF2-40B4-BE49-F238E27FC236}">
                <a16:creationId xmlns:a16="http://schemas.microsoft.com/office/drawing/2014/main" xmlns="" id="{C3A89507-03FF-4DE5-886B-448B9A8FA2CB}"/>
              </a:ext>
            </a:extLst>
          </p:cNvPr>
          <p:cNvSpPr/>
          <p:nvPr/>
        </p:nvSpPr>
        <p:spPr>
          <a:xfrm>
            <a:off x="4094907" y="2005166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90;p25">
            <a:extLst>
              <a:ext uri="{FF2B5EF4-FFF2-40B4-BE49-F238E27FC236}">
                <a16:creationId xmlns:a16="http://schemas.microsoft.com/office/drawing/2014/main" xmlns="" id="{AFD1FA8C-70D3-4189-9A20-A1C366135D34}"/>
              </a:ext>
            </a:extLst>
          </p:cNvPr>
          <p:cNvSpPr/>
          <p:nvPr/>
        </p:nvSpPr>
        <p:spPr>
          <a:xfrm>
            <a:off x="5974951" y="189308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91;p25">
            <a:extLst>
              <a:ext uri="{FF2B5EF4-FFF2-40B4-BE49-F238E27FC236}">
                <a16:creationId xmlns:a16="http://schemas.microsoft.com/office/drawing/2014/main" xmlns="" id="{09316BF4-10A8-4EA9-907B-81BFFAA99A64}"/>
              </a:ext>
            </a:extLst>
          </p:cNvPr>
          <p:cNvSpPr/>
          <p:nvPr/>
        </p:nvSpPr>
        <p:spPr>
          <a:xfrm>
            <a:off x="5772280" y="3153411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92;p25">
            <a:extLst>
              <a:ext uri="{FF2B5EF4-FFF2-40B4-BE49-F238E27FC236}">
                <a16:creationId xmlns:a16="http://schemas.microsoft.com/office/drawing/2014/main" xmlns="" id="{EC36E984-9BFA-4F25-A98D-CD7EB4A27328}"/>
              </a:ext>
            </a:extLst>
          </p:cNvPr>
          <p:cNvSpPr/>
          <p:nvPr/>
        </p:nvSpPr>
        <p:spPr>
          <a:xfrm>
            <a:off x="6469194" y="2277470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93;p25">
            <a:extLst>
              <a:ext uri="{FF2B5EF4-FFF2-40B4-BE49-F238E27FC236}">
                <a16:creationId xmlns:a16="http://schemas.microsoft.com/office/drawing/2014/main" xmlns="" id="{6F4D99A6-2710-408F-ACD8-E93B3AD2436A}"/>
              </a:ext>
            </a:extLst>
          </p:cNvPr>
          <p:cNvSpPr/>
          <p:nvPr/>
        </p:nvSpPr>
        <p:spPr>
          <a:xfrm>
            <a:off x="6124741" y="2025488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94;p25">
            <a:extLst>
              <a:ext uri="{FF2B5EF4-FFF2-40B4-BE49-F238E27FC236}">
                <a16:creationId xmlns:a16="http://schemas.microsoft.com/office/drawing/2014/main" xmlns="" id="{0065F79F-219F-449E-94F2-679B510B6C02}"/>
              </a:ext>
            </a:extLst>
          </p:cNvPr>
          <p:cNvSpPr/>
          <p:nvPr/>
        </p:nvSpPr>
        <p:spPr>
          <a:xfrm>
            <a:off x="6033434" y="2005166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95;p25">
            <a:extLst>
              <a:ext uri="{FF2B5EF4-FFF2-40B4-BE49-F238E27FC236}">
                <a16:creationId xmlns:a16="http://schemas.microsoft.com/office/drawing/2014/main" xmlns="" id="{79031F06-FC81-402D-A184-2A46878616DD}"/>
              </a:ext>
            </a:extLst>
          </p:cNvPr>
          <p:cNvSpPr/>
          <p:nvPr/>
        </p:nvSpPr>
        <p:spPr>
          <a:xfrm>
            <a:off x="7710807" y="3153411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96;p25">
            <a:extLst>
              <a:ext uri="{FF2B5EF4-FFF2-40B4-BE49-F238E27FC236}">
                <a16:creationId xmlns:a16="http://schemas.microsoft.com/office/drawing/2014/main" xmlns="" id="{B64799BE-B761-4974-98B2-7540AA6F0F6C}"/>
              </a:ext>
            </a:extLst>
          </p:cNvPr>
          <p:cNvSpPr/>
          <p:nvPr/>
        </p:nvSpPr>
        <p:spPr>
          <a:xfrm>
            <a:off x="7907876" y="189308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97;p25">
            <a:extLst>
              <a:ext uri="{FF2B5EF4-FFF2-40B4-BE49-F238E27FC236}">
                <a16:creationId xmlns:a16="http://schemas.microsoft.com/office/drawing/2014/main" xmlns="" id="{8A656D66-1CAB-499D-B6A5-E937B8D89F37}"/>
              </a:ext>
            </a:extLst>
          </p:cNvPr>
          <p:cNvSpPr/>
          <p:nvPr/>
        </p:nvSpPr>
        <p:spPr>
          <a:xfrm>
            <a:off x="8407721" y="2277470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98;p25">
            <a:extLst>
              <a:ext uri="{FF2B5EF4-FFF2-40B4-BE49-F238E27FC236}">
                <a16:creationId xmlns:a16="http://schemas.microsoft.com/office/drawing/2014/main" xmlns="" id="{4B0958E3-B3EF-4982-9194-EDFC5249A2D5}"/>
              </a:ext>
            </a:extLst>
          </p:cNvPr>
          <p:cNvSpPr/>
          <p:nvPr/>
        </p:nvSpPr>
        <p:spPr>
          <a:xfrm>
            <a:off x="8064866" y="2025488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99;p25">
            <a:extLst>
              <a:ext uri="{FF2B5EF4-FFF2-40B4-BE49-F238E27FC236}">
                <a16:creationId xmlns:a16="http://schemas.microsoft.com/office/drawing/2014/main" xmlns="" id="{92DDAED4-318B-4013-8336-66AACEDABD6B}"/>
              </a:ext>
            </a:extLst>
          </p:cNvPr>
          <p:cNvSpPr/>
          <p:nvPr/>
        </p:nvSpPr>
        <p:spPr>
          <a:xfrm>
            <a:off x="7973560" y="2005166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00;p25">
            <a:extLst>
              <a:ext uri="{FF2B5EF4-FFF2-40B4-BE49-F238E27FC236}">
                <a16:creationId xmlns:a16="http://schemas.microsoft.com/office/drawing/2014/main" xmlns="" id="{60649E09-4A74-475B-A583-C6F82EC76BC6}"/>
              </a:ext>
            </a:extLst>
          </p:cNvPr>
          <p:cNvSpPr/>
          <p:nvPr/>
        </p:nvSpPr>
        <p:spPr>
          <a:xfrm>
            <a:off x="8280946" y="2187212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02;p25">
            <a:extLst>
              <a:ext uri="{FF2B5EF4-FFF2-40B4-BE49-F238E27FC236}">
                <a16:creationId xmlns:a16="http://schemas.microsoft.com/office/drawing/2014/main" xmlns="" id="{BCD16472-9590-4E45-B7E2-2555B9D0CD99}"/>
              </a:ext>
            </a:extLst>
          </p:cNvPr>
          <p:cNvSpPr txBox="1">
            <a:spLocks/>
          </p:cNvSpPr>
          <p:nvPr/>
        </p:nvSpPr>
        <p:spPr>
          <a:xfrm>
            <a:off x="1915058" y="3632824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Font typeface="Arial"/>
              <a:buNone/>
            </a:pPr>
            <a:endParaRPr lang="en-IN" dirty="0"/>
          </a:p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IN" dirty="0"/>
              <a:t>HTML,</a:t>
            </a:r>
          </a:p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IN" dirty="0"/>
              <a:t>CSS,</a:t>
            </a:r>
          </a:p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IN" dirty="0" smtClean="0"/>
              <a:t>JAVASCRIPT,</a:t>
            </a:r>
            <a:endParaRPr lang="en-IN" dirty="0"/>
          </a:p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IN" dirty="0" smtClean="0"/>
              <a:t>DRIVE,</a:t>
            </a:r>
          </a:p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IN" dirty="0" smtClean="0"/>
              <a:t>GITHUB</a:t>
            </a:r>
            <a:endParaRPr lang="en-IN" dirty="0"/>
          </a:p>
        </p:txBody>
      </p:sp>
      <p:sp>
        <p:nvSpPr>
          <p:cNvPr id="28" name="Google Shape;603;p25">
            <a:extLst>
              <a:ext uri="{FF2B5EF4-FFF2-40B4-BE49-F238E27FC236}">
                <a16:creationId xmlns:a16="http://schemas.microsoft.com/office/drawing/2014/main" xmlns="" id="{D21A2694-DDCF-43AB-936F-C58C2D7953A5}"/>
              </a:ext>
            </a:extLst>
          </p:cNvPr>
          <p:cNvSpPr txBox="1">
            <a:spLocks/>
          </p:cNvSpPr>
          <p:nvPr/>
        </p:nvSpPr>
        <p:spPr>
          <a:xfrm>
            <a:off x="1505408" y="351647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N" sz="1800" b="1" dirty="0"/>
              <a:t>SOFTWARE</a:t>
            </a:r>
          </a:p>
        </p:txBody>
      </p:sp>
      <p:sp>
        <p:nvSpPr>
          <p:cNvPr id="29" name="Google Shape;604;p25">
            <a:extLst>
              <a:ext uri="{FF2B5EF4-FFF2-40B4-BE49-F238E27FC236}">
                <a16:creationId xmlns:a16="http://schemas.microsoft.com/office/drawing/2014/main" xmlns="" id="{5E21F689-1FC6-4866-989F-997977F1149F}"/>
              </a:ext>
            </a:extLst>
          </p:cNvPr>
          <p:cNvSpPr/>
          <p:nvPr/>
        </p:nvSpPr>
        <p:spPr>
          <a:xfrm>
            <a:off x="1895171" y="3153411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05;p25">
            <a:extLst>
              <a:ext uri="{FF2B5EF4-FFF2-40B4-BE49-F238E27FC236}">
                <a16:creationId xmlns:a16="http://schemas.microsoft.com/office/drawing/2014/main" xmlns="" id="{469FA13B-C170-4758-BA86-507651EBF5E1}"/>
              </a:ext>
            </a:extLst>
          </p:cNvPr>
          <p:cNvSpPr/>
          <p:nvPr/>
        </p:nvSpPr>
        <p:spPr>
          <a:xfrm>
            <a:off x="2097015" y="189308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06;p25">
            <a:extLst>
              <a:ext uri="{FF2B5EF4-FFF2-40B4-BE49-F238E27FC236}">
                <a16:creationId xmlns:a16="http://schemas.microsoft.com/office/drawing/2014/main" xmlns="" id="{64650FBF-1F11-4198-BFB9-D3A4094D64A1}"/>
              </a:ext>
            </a:extLst>
          </p:cNvPr>
          <p:cNvSpPr/>
          <p:nvPr/>
        </p:nvSpPr>
        <p:spPr>
          <a:xfrm>
            <a:off x="2592066" y="2277470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07;p25">
            <a:extLst>
              <a:ext uri="{FF2B5EF4-FFF2-40B4-BE49-F238E27FC236}">
                <a16:creationId xmlns:a16="http://schemas.microsoft.com/office/drawing/2014/main" xmlns="" id="{F6554D15-7CBA-45E7-BA14-A1C8F84C1F35}"/>
              </a:ext>
            </a:extLst>
          </p:cNvPr>
          <p:cNvSpPr/>
          <p:nvPr/>
        </p:nvSpPr>
        <p:spPr>
          <a:xfrm>
            <a:off x="2247613" y="2025451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608;p25">
            <a:extLst>
              <a:ext uri="{FF2B5EF4-FFF2-40B4-BE49-F238E27FC236}">
                <a16:creationId xmlns:a16="http://schemas.microsoft.com/office/drawing/2014/main" xmlns="" id="{17AB3A36-6EE8-4946-A4C9-C80B20AED2C6}"/>
              </a:ext>
            </a:extLst>
          </p:cNvPr>
          <p:cNvGrpSpPr/>
          <p:nvPr/>
        </p:nvGrpSpPr>
        <p:grpSpPr>
          <a:xfrm>
            <a:off x="6327247" y="2175616"/>
            <a:ext cx="317750" cy="317327"/>
            <a:chOff x="1191425" y="238125"/>
            <a:chExt cx="5217575" cy="5219200"/>
          </a:xfrm>
        </p:grpSpPr>
        <p:sp>
          <p:nvSpPr>
            <p:cNvPr id="34" name="Google Shape;609;p25">
              <a:extLst>
                <a:ext uri="{FF2B5EF4-FFF2-40B4-BE49-F238E27FC236}">
                  <a16:creationId xmlns:a16="http://schemas.microsoft.com/office/drawing/2014/main" xmlns="" id="{45B21AAC-34D8-4CCA-8858-F82ECC8DF2FD}"/>
                </a:ext>
              </a:extLst>
            </p:cNvPr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10;p25">
              <a:extLst>
                <a:ext uri="{FF2B5EF4-FFF2-40B4-BE49-F238E27FC236}">
                  <a16:creationId xmlns:a16="http://schemas.microsoft.com/office/drawing/2014/main" xmlns="" id="{A32D8859-C867-4E1A-9922-8D0B0CD016EB}"/>
                </a:ext>
              </a:extLst>
            </p:cNvPr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1;p25">
              <a:extLst>
                <a:ext uri="{FF2B5EF4-FFF2-40B4-BE49-F238E27FC236}">
                  <a16:creationId xmlns:a16="http://schemas.microsoft.com/office/drawing/2014/main" xmlns="" id="{E8CFA8CD-1461-4B3E-99A4-4304D7919DB1}"/>
                </a:ext>
              </a:extLst>
            </p:cNvPr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12;p25">
              <a:extLst>
                <a:ext uri="{FF2B5EF4-FFF2-40B4-BE49-F238E27FC236}">
                  <a16:creationId xmlns:a16="http://schemas.microsoft.com/office/drawing/2014/main" xmlns="" id="{5E67DD4E-7281-463D-B053-602F7F4F2F67}"/>
                </a:ext>
              </a:extLst>
            </p:cNvPr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3;p25">
              <a:extLst>
                <a:ext uri="{FF2B5EF4-FFF2-40B4-BE49-F238E27FC236}">
                  <a16:creationId xmlns:a16="http://schemas.microsoft.com/office/drawing/2014/main" xmlns="" id="{EB476964-F36D-439C-A5EB-BE616A9B4830}"/>
                </a:ext>
              </a:extLst>
            </p:cNvPr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14;p25">
              <a:extLst>
                <a:ext uri="{FF2B5EF4-FFF2-40B4-BE49-F238E27FC236}">
                  <a16:creationId xmlns:a16="http://schemas.microsoft.com/office/drawing/2014/main" xmlns="" id="{DC0D79CA-C1E3-428F-9C21-CB28254C72B9}"/>
                </a:ext>
              </a:extLst>
            </p:cNvPr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615;p25">
            <a:extLst>
              <a:ext uri="{FF2B5EF4-FFF2-40B4-BE49-F238E27FC236}">
                <a16:creationId xmlns:a16="http://schemas.microsoft.com/office/drawing/2014/main" xmlns="" id="{45F0DF9A-3561-4D11-9773-51120D35DFE1}"/>
              </a:ext>
            </a:extLst>
          </p:cNvPr>
          <p:cNvSpPr/>
          <p:nvPr/>
        </p:nvSpPr>
        <p:spPr>
          <a:xfrm>
            <a:off x="2156307" y="2005166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616;p25">
            <a:extLst>
              <a:ext uri="{FF2B5EF4-FFF2-40B4-BE49-F238E27FC236}">
                <a16:creationId xmlns:a16="http://schemas.microsoft.com/office/drawing/2014/main" xmlns="" id="{0EA9B418-6685-40E9-9A53-E713BE893F4D}"/>
              </a:ext>
            </a:extLst>
          </p:cNvPr>
          <p:cNvGrpSpPr/>
          <p:nvPr/>
        </p:nvGrpSpPr>
        <p:grpSpPr>
          <a:xfrm>
            <a:off x="4377420" y="2195742"/>
            <a:ext cx="345750" cy="337039"/>
            <a:chOff x="-31817400" y="3910025"/>
            <a:chExt cx="301675" cy="294075"/>
          </a:xfrm>
        </p:grpSpPr>
        <p:sp>
          <p:nvSpPr>
            <p:cNvPr id="42" name="Google Shape;617;p25">
              <a:extLst>
                <a:ext uri="{FF2B5EF4-FFF2-40B4-BE49-F238E27FC236}">
                  <a16:creationId xmlns:a16="http://schemas.microsoft.com/office/drawing/2014/main" xmlns="" id="{97B17FC3-956E-49E1-B61E-8C236766A5D3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18;p25">
              <a:extLst>
                <a:ext uri="{FF2B5EF4-FFF2-40B4-BE49-F238E27FC236}">
                  <a16:creationId xmlns:a16="http://schemas.microsoft.com/office/drawing/2014/main" xmlns="" id="{7E4A97C5-1261-41D0-9B7B-4CAD49C92210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9;p25">
              <a:extLst>
                <a:ext uri="{FF2B5EF4-FFF2-40B4-BE49-F238E27FC236}">
                  <a16:creationId xmlns:a16="http://schemas.microsoft.com/office/drawing/2014/main" xmlns="" id="{1B8B2DC9-5073-40D7-B393-1790E2B97ACE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620;p25">
            <a:extLst>
              <a:ext uri="{FF2B5EF4-FFF2-40B4-BE49-F238E27FC236}">
                <a16:creationId xmlns:a16="http://schemas.microsoft.com/office/drawing/2014/main" xmlns="" id="{FD8F993F-30F9-4FDD-9A72-F61E3EFD84DF}"/>
              </a:ext>
            </a:extLst>
          </p:cNvPr>
          <p:cNvGrpSpPr/>
          <p:nvPr/>
        </p:nvGrpSpPr>
        <p:grpSpPr>
          <a:xfrm>
            <a:off x="2444873" y="2196803"/>
            <a:ext cx="327791" cy="334915"/>
            <a:chOff x="-24353875" y="3147725"/>
            <a:chExt cx="289875" cy="296175"/>
          </a:xfrm>
        </p:grpSpPr>
        <p:sp>
          <p:nvSpPr>
            <p:cNvPr id="46" name="Google Shape;621;p25">
              <a:extLst>
                <a:ext uri="{FF2B5EF4-FFF2-40B4-BE49-F238E27FC236}">
                  <a16:creationId xmlns:a16="http://schemas.microsoft.com/office/drawing/2014/main" xmlns="" id="{49D89256-90E3-4C59-B458-134B30EB3917}"/>
                </a:ext>
              </a:extLst>
            </p:cNvPr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22;p25">
              <a:extLst>
                <a:ext uri="{FF2B5EF4-FFF2-40B4-BE49-F238E27FC236}">
                  <a16:creationId xmlns:a16="http://schemas.microsoft.com/office/drawing/2014/main" xmlns="" id="{EE1DD242-5C64-4829-9F0F-0BAF6A962D94}"/>
                </a:ext>
              </a:extLst>
            </p:cNvPr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FF5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623;p25">
            <a:extLst>
              <a:ext uri="{FF2B5EF4-FFF2-40B4-BE49-F238E27FC236}">
                <a16:creationId xmlns:a16="http://schemas.microsoft.com/office/drawing/2014/main" xmlns="" id="{2FC7D884-042F-491C-A97B-304ADCEDFAE1}"/>
              </a:ext>
            </a:extLst>
          </p:cNvPr>
          <p:cNvSpPr txBox="1">
            <a:spLocks/>
          </p:cNvSpPr>
          <p:nvPr/>
        </p:nvSpPr>
        <p:spPr>
          <a:xfrm>
            <a:off x="7779279" y="3632823"/>
            <a:ext cx="1606254" cy="254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D4FDE1A-6C1C-4AB9-B255-905C743007D9}"/>
              </a:ext>
            </a:extLst>
          </p:cNvPr>
          <p:cNvSpPr txBox="1"/>
          <p:nvPr/>
        </p:nvSpPr>
        <p:spPr>
          <a:xfrm>
            <a:off x="7779279" y="3868617"/>
            <a:ext cx="17411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SELLING E-ELECTRONIC ITEM WITH FULL INFORMATION AND DISCOUNTS ALSO..</a:t>
            </a:r>
          </a:p>
          <a:p>
            <a:r>
              <a:rPr lang="en-US" dirty="0"/>
              <a:t>AND WITH OTHER FREATURES…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08183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9" grpId="0" animBg="1"/>
      <p:bldP spid="30" grpId="0" animBg="1"/>
      <p:bldP spid="31" grpId="0" animBg="1"/>
      <p:bldP spid="32" grpId="0" animBg="1"/>
      <p:bldP spid="40" grpId="0" animBg="1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5ABA022-88E0-4064-B372-816466026C18}"/>
              </a:ext>
            </a:extLst>
          </p:cNvPr>
          <p:cNvSpPr txBox="1"/>
          <p:nvPr/>
        </p:nvSpPr>
        <p:spPr>
          <a:xfrm>
            <a:off x="3048000" y="8262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" sz="3200" b="1" dirty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OUR G</a:t>
            </a:r>
            <a:r>
              <a:rPr lang="es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OALS</a:t>
            </a:r>
            <a:endParaRPr lang="en-IN" sz="32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1054FB3-EE68-44F7-96C9-BFA68D1A573C}"/>
              </a:ext>
            </a:extLst>
          </p:cNvPr>
          <p:cNvCxnSpPr/>
          <p:nvPr/>
        </p:nvCxnSpPr>
        <p:spPr>
          <a:xfrm>
            <a:off x="508000" y="1574800"/>
            <a:ext cx="110337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28;p26">
            <a:extLst>
              <a:ext uri="{FF2B5EF4-FFF2-40B4-BE49-F238E27FC236}">
                <a16:creationId xmlns:a16="http://schemas.microsoft.com/office/drawing/2014/main" xmlns="" id="{9C362090-D54D-446B-928F-21BCCC9BD80F}"/>
              </a:ext>
            </a:extLst>
          </p:cNvPr>
          <p:cNvSpPr/>
          <p:nvPr/>
        </p:nvSpPr>
        <p:spPr>
          <a:xfrm>
            <a:off x="1399365" y="3374571"/>
            <a:ext cx="2312663" cy="3483429"/>
          </a:xfrm>
          <a:prstGeom prst="rect">
            <a:avLst/>
          </a:pr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9;p26">
            <a:extLst>
              <a:ext uri="{FF2B5EF4-FFF2-40B4-BE49-F238E27FC236}">
                <a16:creationId xmlns:a16="http://schemas.microsoft.com/office/drawing/2014/main" xmlns="" id="{DABA7C31-A34A-40B5-8572-BFCFB9C0E84F}"/>
              </a:ext>
            </a:extLst>
          </p:cNvPr>
          <p:cNvSpPr/>
          <p:nvPr/>
        </p:nvSpPr>
        <p:spPr>
          <a:xfrm>
            <a:off x="4680857" y="3429000"/>
            <a:ext cx="2427514" cy="3429000"/>
          </a:xfrm>
          <a:prstGeom prst="rect">
            <a:avLst/>
          </a:pr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Get all the e-electronic item related information easily and quickly </a:t>
            </a:r>
            <a:r>
              <a:rPr lang="en-US" dirty="0" err="1">
                <a:solidFill>
                  <a:schemeClr val="lt1"/>
                </a:solidFill>
              </a:rPr>
              <a:t>bying</a:t>
            </a:r>
            <a:r>
              <a:rPr lang="en-US" dirty="0">
                <a:solidFill>
                  <a:schemeClr val="lt1"/>
                </a:solidFill>
              </a:rPr>
              <a:t> with certain discount</a:t>
            </a:r>
            <a:endParaRPr lang="en-US" dirty="0">
              <a:solidFill>
                <a:srgbClr val="0E2A4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631;p26">
            <a:extLst>
              <a:ext uri="{FF2B5EF4-FFF2-40B4-BE49-F238E27FC236}">
                <a16:creationId xmlns:a16="http://schemas.microsoft.com/office/drawing/2014/main" xmlns="" id="{C3769585-5455-4804-B8BF-6731E57A1507}"/>
              </a:ext>
            </a:extLst>
          </p:cNvPr>
          <p:cNvSpPr txBox="1">
            <a:spLocks/>
          </p:cNvSpPr>
          <p:nvPr/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Font typeface="Arial"/>
              <a:buNone/>
            </a:pPr>
            <a:endParaRPr lang="en-US" dirty="0">
              <a:solidFill>
                <a:srgbClr val="0E2A47"/>
              </a:solidFill>
            </a:endParaRPr>
          </a:p>
        </p:txBody>
      </p:sp>
      <p:sp>
        <p:nvSpPr>
          <p:cNvPr id="10" name="Google Shape;632;p26">
            <a:extLst>
              <a:ext uri="{FF2B5EF4-FFF2-40B4-BE49-F238E27FC236}">
                <a16:creationId xmlns:a16="http://schemas.microsoft.com/office/drawing/2014/main" xmlns="" id="{2357DFA2-B5BD-4337-86CD-64DC67C60720}"/>
              </a:ext>
            </a:extLst>
          </p:cNvPr>
          <p:cNvSpPr/>
          <p:nvPr/>
        </p:nvSpPr>
        <p:spPr>
          <a:xfrm>
            <a:off x="7987364" y="3094861"/>
            <a:ext cx="2245684" cy="3763139"/>
          </a:xfrm>
          <a:prstGeom prst="rect">
            <a:avLst/>
          </a:prstGeom>
          <a:solidFill>
            <a:srgbClr val="FF5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33;p26">
            <a:extLst>
              <a:ext uri="{FF2B5EF4-FFF2-40B4-BE49-F238E27FC236}">
                <a16:creationId xmlns:a16="http://schemas.microsoft.com/office/drawing/2014/main" xmlns="" id="{8677DDD8-9352-4926-A6F3-6256B4D27467}"/>
              </a:ext>
            </a:extLst>
          </p:cNvPr>
          <p:cNvSpPr txBox="1">
            <a:spLocks/>
          </p:cNvSpPr>
          <p:nvPr/>
        </p:nvSpPr>
        <p:spPr>
          <a:xfrm>
            <a:off x="8376892" y="3968128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We want that our system reaches to maximum customers at any place</a:t>
            </a:r>
            <a:endParaRPr lang="en-US" dirty="0">
              <a:solidFill>
                <a:srgbClr val="0E2A47"/>
              </a:solidFill>
            </a:endParaRPr>
          </a:p>
        </p:txBody>
      </p:sp>
      <p:sp>
        <p:nvSpPr>
          <p:cNvPr id="12" name="Google Shape;634;p26">
            <a:extLst>
              <a:ext uri="{FF2B5EF4-FFF2-40B4-BE49-F238E27FC236}">
                <a16:creationId xmlns:a16="http://schemas.microsoft.com/office/drawing/2014/main" xmlns="" id="{5414D863-8075-459A-8ADF-CBCAF6DB1BA3}"/>
              </a:ext>
            </a:extLst>
          </p:cNvPr>
          <p:cNvSpPr txBox="1">
            <a:spLocks/>
          </p:cNvSpPr>
          <p:nvPr/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Font typeface="Arial"/>
              <a:buNone/>
            </a:pPr>
            <a:endParaRPr lang="en-US" dirty="0">
              <a:solidFill>
                <a:srgbClr val="F6F6F6"/>
              </a:solidFill>
            </a:endParaRPr>
          </a:p>
          <a:p>
            <a:pPr marL="0" indent="0" algn="ctr">
              <a:spcAft>
                <a:spcPts val="0"/>
              </a:spcAft>
              <a:buFont typeface="Arial"/>
              <a:buNone/>
            </a:pPr>
            <a:endParaRPr lang="en-US" dirty="0">
              <a:solidFill>
                <a:srgbClr val="F6F6F6"/>
              </a:solidFill>
            </a:endParaRPr>
          </a:p>
          <a:p>
            <a:pPr marL="0" indent="0" algn="ctr">
              <a:spcAft>
                <a:spcPts val="0"/>
              </a:spcAft>
              <a:buFont typeface="Arial"/>
              <a:buNone/>
            </a:pPr>
            <a:endParaRPr lang="en-US" dirty="0">
              <a:solidFill>
                <a:srgbClr val="F6F6F6"/>
              </a:solidFill>
            </a:endParaRPr>
          </a:p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US" dirty="0">
                <a:solidFill>
                  <a:srgbClr val="F6F6F6"/>
                </a:solidFill>
              </a:rPr>
              <a:t>Can be use easily on  desktop</a:t>
            </a:r>
          </a:p>
          <a:p>
            <a:pPr marL="0" indent="0" algn="ctr">
              <a:spcAft>
                <a:spcPts val="0"/>
              </a:spcAft>
              <a:buFont typeface="Arial"/>
              <a:buNone/>
            </a:pPr>
            <a:r>
              <a:rPr lang="en-US" sz="1600" b="1" dirty="0">
                <a:solidFill>
                  <a:srgbClr val="F6F6F6"/>
                </a:solidFill>
                <a:latin typeface="Roboto Light"/>
                <a:ea typeface="Roboto Light"/>
                <a:cs typeface="Roboto Light"/>
                <a:sym typeface="Roboto Light"/>
              </a:rPr>
              <a:t>And installer</a:t>
            </a:r>
          </a:p>
        </p:txBody>
      </p:sp>
      <p:sp>
        <p:nvSpPr>
          <p:cNvPr id="13" name="Google Shape;635;p26">
            <a:extLst>
              <a:ext uri="{FF2B5EF4-FFF2-40B4-BE49-F238E27FC236}">
                <a16:creationId xmlns:a16="http://schemas.microsoft.com/office/drawing/2014/main" xmlns="" id="{3BBA496C-6EED-41EF-A92C-2C85A1BA59F4}"/>
              </a:ext>
            </a:extLst>
          </p:cNvPr>
          <p:cNvSpPr txBox="1">
            <a:spLocks/>
          </p:cNvSpPr>
          <p:nvPr/>
        </p:nvSpPr>
        <p:spPr>
          <a:xfrm>
            <a:off x="4879463" y="39125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N" dirty="0">
                <a:solidFill>
                  <a:schemeClr val="lt1"/>
                </a:solidFill>
              </a:rPr>
              <a:t>ASSIST</a:t>
            </a:r>
          </a:p>
        </p:txBody>
      </p:sp>
      <p:sp>
        <p:nvSpPr>
          <p:cNvPr id="14" name="Google Shape;636;p26">
            <a:extLst>
              <a:ext uri="{FF2B5EF4-FFF2-40B4-BE49-F238E27FC236}">
                <a16:creationId xmlns:a16="http://schemas.microsoft.com/office/drawing/2014/main" xmlns="" id="{45F709E7-439C-4D98-B671-2CD25C579492}"/>
              </a:ext>
            </a:extLst>
          </p:cNvPr>
          <p:cNvSpPr txBox="1">
            <a:spLocks/>
          </p:cNvSpPr>
          <p:nvPr/>
        </p:nvSpPr>
        <p:spPr>
          <a:xfrm>
            <a:off x="7651999" y="3360053"/>
            <a:ext cx="2950686" cy="3617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N" sz="3000" dirty="0" err="1">
                <a:solidFill>
                  <a:schemeClr val="lt1"/>
                </a:solidFill>
              </a:rPr>
              <a:t>EXPANSIoN</a:t>
            </a:r>
            <a:r>
              <a:rPr lang="en-IN" dirty="0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15" name="Google Shape;637;p26">
            <a:extLst>
              <a:ext uri="{FF2B5EF4-FFF2-40B4-BE49-F238E27FC236}">
                <a16:creationId xmlns:a16="http://schemas.microsoft.com/office/drawing/2014/main" xmlns="" id="{B2CC4CD5-80FC-4FCF-9909-EEC5EA20632D}"/>
              </a:ext>
            </a:extLst>
          </p:cNvPr>
          <p:cNvSpPr txBox="1">
            <a:spLocks/>
          </p:cNvSpPr>
          <p:nvPr/>
        </p:nvSpPr>
        <p:spPr>
          <a:xfrm>
            <a:off x="1388479" y="3712029"/>
            <a:ext cx="2388863" cy="544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IN" sz="3200" dirty="0">
                <a:solidFill>
                  <a:schemeClr val="lt1"/>
                </a:solidFill>
              </a:rPr>
              <a:t>USABILITY</a:t>
            </a:r>
          </a:p>
        </p:txBody>
      </p:sp>
      <p:sp>
        <p:nvSpPr>
          <p:cNvPr id="16" name="Google Shape;638;p26">
            <a:extLst>
              <a:ext uri="{FF2B5EF4-FFF2-40B4-BE49-F238E27FC236}">
                <a16:creationId xmlns:a16="http://schemas.microsoft.com/office/drawing/2014/main" xmlns="" id="{C890499E-0309-42EB-AE48-84AB2435A6E2}"/>
              </a:ext>
            </a:extLst>
          </p:cNvPr>
          <p:cNvSpPr/>
          <p:nvPr/>
        </p:nvSpPr>
        <p:spPr>
          <a:xfrm>
            <a:off x="1981603" y="2259305"/>
            <a:ext cx="933300" cy="9333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39;p26">
            <a:extLst>
              <a:ext uri="{FF2B5EF4-FFF2-40B4-BE49-F238E27FC236}">
                <a16:creationId xmlns:a16="http://schemas.microsoft.com/office/drawing/2014/main" xmlns="" id="{B7A8797C-897D-45F2-84E5-D0F5A4946D59}"/>
              </a:ext>
            </a:extLst>
          </p:cNvPr>
          <p:cNvSpPr/>
          <p:nvPr/>
        </p:nvSpPr>
        <p:spPr>
          <a:xfrm>
            <a:off x="5394672" y="2284542"/>
            <a:ext cx="933300" cy="9333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645;p26">
            <a:extLst>
              <a:ext uri="{FF2B5EF4-FFF2-40B4-BE49-F238E27FC236}">
                <a16:creationId xmlns:a16="http://schemas.microsoft.com/office/drawing/2014/main" xmlns="" id="{71DDBA94-FBED-434A-BBD1-73D9B3EA2A95}"/>
              </a:ext>
            </a:extLst>
          </p:cNvPr>
          <p:cNvGrpSpPr/>
          <p:nvPr/>
        </p:nvGrpSpPr>
        <p:grpSpPr>
          <a:xfrm>
            <a:off x="2250924" y="2487227"/>
            <a:ext cx="372883" cy="543742"/>
            <a:chOff x="2070550" y="767325"/>
            <a:chExt cx="1106150" cy="1613000"/>
          </a:xfrm>
        </p:grpSpPr>
        <p:sp>
          <p:nvSpPr>
            <p:cNvPr id="23" name="Google Shape;646;p26">
              <a:extLst>
                <a:ext uri="{FF2B5EF4-FFF2-40B4-BE49-F238E27FC236}">
                  <a16:creationId xmlns:a16="http://schemas.microsoft.com/office/drawing/2014/main" xmlns="" id="{4AA0BE87-E668-4764-A6D1-5D821238D010}"/>
                </a:ext>
              </a:extLst>
            </p:cNvPr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7;p26">
              <a:extLst>
                <a:ext uri="{FF2B5EF4-FFF2-40B4-BE49-F238E27FC236}">
                  <a16:creationId xmlns:a16="http://schemas.microsoft.com/office/drawing/2014/main" xmlns="" id="{F35062FC-553C-4049-B292-8DF5695DD92C}"/>
                </a:ext>
              </a:extLst>
            </p:cNvPr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8;p26">
              <a:extLst>
                <a:ext uri="{FF2B5EF4-FFF2-40B4-BE49-F238E27FC236}">
                  <a16:creationId xmlns:a16="http://schemas.microsoft.com/office/drawing/2014/main" xmlns="" id="{3662DC8E-3EEA-4D82-A654-FC9C6057C82C}"/>
                </a:ext>
              </a:extLst>
            </p:cNvPr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650;p26">
            <a:extLst>
              <a:ext uri="{FF2B5EF4-FFF2-40B4-BE49-F238E27FC236}">
                <a16:creationId xmlns:a16="http://schemas.microsoft.com/office/drawing/2014/main" xmlns="" id="{4A26DD02-75AC-45A9-9740-56881D399E96}"/>
              </a:ext>
            </a:extLst>
          </p:cNvPr>
          <p:cNvGrpSpPr/>
          <p:nvPr/>
        </p:nvGrpSpPr>
        <p:grpSpPr>
          <a:xfrm>
            <a:off x="5652746" y="2552281"/>
            <a:ext cx="420577" cy="409787"/>
            <a:chOff x="-30354000" y="3569100"/>
            <a:chExt cx="292250" cy="292225"/>
          </a:xfrm>
        </p:grpSpPr>
        <p:sp>
          <p:nvSpPr>
            <p:cNvPr id="27" name="Google Shape;651;p26">
              <a:extLst>
                <a:ext uri="{FF2B5EF4-FFF2-40B4-BE49-F238E27FC236}">
                  <a16:creationId xmlns:a16="http://schemas.microsoft.com/office/drawing/2014/main" xmlns="" id="{835BF3AF-BDB5-41DE-9DC5-8F1CAA91C8D8}"/>
                </a:ext>
              </a:extLst>
            </p:cNvPr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26">
              <a:extLst>
                <a:ext uri="{FF2B5EF4-FFF2-40B4-BE49-F238E27FC236}">
                  <a16:creationId xmlns:a16="http://schemas.microsoft.com/office/drawing/2014/main" xmlns="" id="{D77C3B45-4978-4DA7-A041-BB850856405C}"/>
                </a:ext>
              </a:extLst>
            </p:cNvPr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3;p26">
              <a:extLst>
                <a:ext uri="{FF2B5EF4-FFF2-40B4-BE49-F238E27FC236}">
                  <a16:creationId xmlns:a16="http://schemas.microsoft.com/office/drawing/2014/main" xmlns="" id="{D134735C-F09A-4723-B8F1-BBB7921F5959}"/>
                </a:ext>
              </a:extLst>
            </p:cNvPr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4;p26">
              <a:extLst>
                <a:ext uri="{FF2B5EF4-FFF2-40B4-BE49-F238E27FC236}">
                  <a16:creationId xmlns:a16="http://schemas.microsoft.com/office/drawing/2014/main" xmlns="" id="{6DE4F9A7-7742-442C-B742-7DA178C3904E}"/>
                </a:ext>
              </a:extLst>
            </p:cNvPr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26">
              <a:extLst>
                <a:ext uri="{FF2B5EF4-FFF2-40B4-BE49-F238E27FC236}">
                  <a16:creationId xmlns:a16="http://schemas.microsoft.com/office/drawing/2014/main" xmlns="" id="{7791D4DB-0028-460A-85E8-4DCC46E2FCA5}"/>
                </a:ext>
              </a:extLst>
            </p:cNvPr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26">
              <a:extLst>
                <a:ext uri="{FF2B5EF4-FFF2-40B4-BE49-F238E27FC236}">
                  <a16:creationId xmlns:a16="http://schemas.microsoft.com/office/drawing/2014/main" xmlns="" id="{5B9D497E-B2B7-44D9-9600-27AC439B00C3}"/>
                </a:ext>
              </a:extLst>
            </p:cNvPr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640;p26">
            <a:extLst>
              <a:ext uri="{FF2B5EF4-FFF2-40B4-BE49-F238E27FC236}">
                <a16:creationId xmlns:a16="http://schemas.microsoft.com/office/drawing/2014/main" xmlns="" id="{A016D931-533C-44A3-B696-5540EAE5529C}"/>
              </a:ext>
            </a:extLst>
          </p:cNvPr>
          <p:cNvSpPr/>
          <p:nvPr/>
        </p:nvSpPr>
        <p:spPr>
          <a:xfrm>
            <a:off x="8629064" y="2032486"/>
            <a:ext cx="933300" cy="9333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641;p26">
            <a:extLst>
              <a:ext uri="{FF2B5EF4-FFF2-40B4-BE49-F238E27FC236}">
                <a16:creationId xmlns:a16="http://schemas.microsoft.com/office/drawing/2014/main" xmlns="" id="{2D80E092-4D37-4423-815F-4EECE8E63107}"/>
              </a:ext>
            </a:extLst>
          </p:cNvPr>
          <p:cNvGrpSpPr/>
          <p:nvPr/>
        </p:nvGrpSpPr>
        <p:grpSpPr>
          <a:xfrm>
            <a:off x="8859447" y="2185738"/>
            <a:ext cx="472533" cy="473852"/>
            <a:chOff x="1869175" y="3274825"/>
            <a:chExt cx="1567275" cy="1571650"/>
          </a:xfrm>
        </p:grpSpPr>
        <p:sp>
          <p:nvSpPr>
            <p:cNvPr id="35" name="Google Shape;642;p26">
              <a:extLst>
                <a:ext uri="{FF2B5EF4-FFF2-40B4-BE49-F238E27FC236}">
                  <a16:creationId xmlns:a16="http://schemas.microsoft.com/office/drawing/2014/main" xmlns="" id="{2C7DBD4E-1CC9-4E02-9989-75D6389B873B}"/>
                </a:ext>
              </a:extLst>
            </p:cNvPr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3;p26">
              <a:extLst>
                <a:ext uri="{FF2B5EF4-FFF2-40B4-BE49-F238E27FC236}">
                  <a16:creationId xmlns:a16="http://schemas.microsoft.com/office/drawing/2014/main" xmlns="" id="{5735A1D2-4FCC-43C4-9EC9-A516482FBA50}"/>
                </a:ext>
              </a:extLst>
            </p:cNvPr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4;p26">
              <a:extLst>
                <a:ext uri="{FF2B5EF4-FFF2-40B4-BE49-F238E27FC236}">
                  <a16:creationId xmlns:a16="http://schemas.microsoft.com/office/drawing/2014/main" xmlns="" id="{710A855C-4174-4A00-A81D-421DABD8D54A}"/>
                </a:ext>
              </a:extLst>
            </p:cNvPr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xmlns="" val="257478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3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8458</TotalTime>
  <Words>586</Words>
  <Application>Microsoft Office PowerPoint</Application>
  <PresentationFormat>Custom</PresentationFormat>
  <Paragraphs>172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Celestial</vt:lpstr>
      <vt:lpstr>E-COMMERCE APPLICATION        </vt:lpstr>
      <vt:lpstr>TABLE  OF  CONTENTS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      APPLICATION        </dc:title>
  <dc:creator>20IT120 - JIMMY RAMANI</dc:creator>
  <cp:lastModifiedBy>pc</cp:lastModifiedBy>
  <cp:revision>23</cp:revision>
  <dcterms:created xsi:type="dcterms:W3CDTF">2021-09-17T15:32:02Z</dcterms:created>
  <dcterms:modified xsi:type="dcterms:W3CDTF">2021-11-08T14:15:56Z</dcterms:modified>
</cp:coreProperties>
</file>